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78" r:id="rId12"/>
    <p:sldId id="267" r:id="rId13"/>
    <p:sldId id="282" r:id="rId14"/>
    <p:sldId id="284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D1081-3F76-4705-A95F-276FC6C5D4E8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2582C90-0F83-4275-B60B-5EF447D83771}">
      <dgm:prSet/>
      <dgm:spPr/>
      <dgm:t>
        <a:bodyPr/>
        <a:lstStyle/>
        <a:p>
          <a:r>
            <a:rPr lang="hr-HR"/>
            <a:t>Brakovi između njih bili zabranjeni</a:t>
          </a:r>
          <a:endParaRPr lang="en-US"/>
        </a:p>
      </dgm:t>
    </dgm:pt>
    <dgm:pt modelId="{78157822-721E-4189-B221-075257B49472}" type="parTrans" cxnId="{4ADC9FAA-1457-473C-9DD3-B0BA6665A3E7}">
      <dgm:prSet/>
      <dgm:spPr/>
      <dgm:t>
        <a:bodyPr/>
        <a:lstStyle/>
        <a:p>
          <a:endParaRPr lang="en-US"/>
        </a:p>
      </dgm:t>
    </dgm:pt>
    <dgm:pt modelId="{4009E041-028A-421D-A904-80B8B38C1DB4}" type="sibTrans" cxnId="{4ADC9FAA-1457-473C-9DD3-B0BA6665A3E7}">
      <dgm:prSet/>
      <dgm:spPr/>
      <dgm:t>
        <a:bodyPr/>
        <a:lstStyle/>
        <a:p>
          <a:endParaRPr lang="en-US"/>
        </a:p>
      </dgm:t>
    </dgm:pt>
    <dgm:pt modelId="{CA1BF404-DE08-4768-9F83-3425B214CCF1}">
      <dgm:prSet/>
      <dgm:spPr/>
      <dgm:t>
        <a:bodyPr/>
        <a:lstStyle/>
        <a:p>
          <a:r>
            <a:rPr lang="hr-HR"/>
            <a:t>Česte pobune plebejaca zbog položaja i prava</a:t>
          </a:r>
          <a:endParaRPr lang="en-US"/>
        </a:p>
      </dgm:t>
    </dgm:pt>
    <dgm:pt modelId="{8A87FE07-71F4-4987-AA90-072DE0ECF8A2}" type="parTrans" cxnId="{A070ADDB-A135-4748-AA6D-0029787CDFEF}">
      <dgm:prSet/>
      <dgm:spPr/>
      <dgm:t>
        <a:bodyPr/>
        <a:lstStyle/>
        <a:p>
          <a:endParaRPr lang="en-US"/>
        </a:p>
      </dgm:t>
    </dgm:pt>
    <dgm:pt modelId="{964B1465-530A-4D99-A7AA-9591FBBB676D}" type="sibTrans" cxnId="{A070ADDB-A135-4748-AA6D-0029787CDFEF}">
      <dgm:prSet/>
      <dgm:spPr/>
      <dgm:t>
        <a:bodyPr/>
        <a:lstStyle/>
        <a:p>
          <a:endParaRPr lang="en-US"/>
        </a:p>
      </dgm:t>
    </dgm:pt>
    <dgm:pt modelId="{9369CF3F-5A33-4833-BC4C-1689BF9B458C}">
      <dgm:prSet/>
      <dgm:spPr/>
      <dgm:t>
        <a:bodyPr/>
        <a:lstStyle/>
        <a:p>
          <a:r>
            <a:rPr lang="hr-HR"/>
            <a:t>Borbe trajale nekoliko stoljeća</a:t>
          </a:r>
          <a:endParaRPr lang="en-US"/>
        </a:p>
      </dgm:t>
    </dgm:pt>
    <dgm:pt modelId="{34C7C099-8F02-4659-9C2A-C797A0CC64EC}" type="parTrans" cxnId="{CEE6E22E-28E2-4ADD-9748-C712975C21B3}">
      <dgm:prSet/>
      <dgm:spPr/>
      <dgm:t>
        <a:bodyPr/>
        <a:lstStyle/>
        <a:p>
          <a:endParaRPr lang="en-US"/>
        </a:p>
      </dgm:t>
    </dgm:pt>
    <dgm:pt modelId="{28CD5052-9798-47B9-9746-8F40EEDE00C0}" type="sibTrans" cxnId="{CEE6E22E-28E2-4ADD-9748-C712975C21B3}">
      <dgm:prSet/>
      <dgm:spPr/>
      <dgm:t>
        <a:bodyPr/>
        <a:lstStyle/>
        <a:p>
          <a:endParaRPr lang="en-US"/>
        </a:p>
      </dgm:t>
    </dgm:pt>
    <dgm:pt modelId="{74C3BE57-419C-4942-A670-D270D8E9DEA6}">
      <dgm:prSet/>
      <dgm:spPr/>
      <dgm:t>
        <a:bodyPr/>
        <a:lstStyle/>
        <a:p>
          <a:r>
            <a:rPr lang="hr-HR"/>
            <a:t>V. stoljeće pr. Krista pregovori oko prava</a:t>
          </a:r>
          <a:endParaRPr lang="en-US"/>
        </a:p>
      </dgm:t>
    </dgm:pt>
    <dgm:pt modelId="{5F5E205D-D7DA-4F9D-A2F4-5D70E3B4C5A0}" type="parTrans" cxnId="{CB664E31-FDBF-4AF4-BA0D-2D07DF20B695}">
      <dgm:prSet/>
      <dgm:spPr/>
      <dgm:t>
        <a:bodyPr/>
        <a:lstStyle/>
        <a:p>
          <a:endParaRPr lang="en-US"/>
        </a:p>
      </dgm:t>
    </dgm:pt>
    <dgm:pt modelId="{44F95B63-AAD2-4EE2-A9CA-1E8D1777720A}" type="sibTrans" cxnId="{CB664E31-FDBF-4AF4-BA0D-2D07DF20B695}">
      <dgm:prSet/>
      <dgm:spPr/>
      <dgm:t>
        <a:bodyPr/>
        <a:lstStyle/>
        <a:p>
          <a:endParaRPr lang="en-US"/>
        </a:p>
      </dgm:t>
    </dgm:pt>
    <dgm:pt modelId="{F716E4B1-30D3-4800-824C-26ABF4BE74EE}">
      <dgm:prSet/>
      <dgm:spPr/>
      <dgm:t>
        <a:bodyPr/>
        <a:lstStyle/>
        <a:p>
          <a:r>
            <a:rPr lang="hr-HR"/>
            <a:t>Pučki tribun, pravo veta</a:t>
          </a:r>
          <a:endParaRPr lang="en-US"/>
        </a:p>
      </dgm:t>
    </dgm:pt>
    <dgm:pt modelId="{C11FDE0D-68B2-40B3-99EA-63B267DE4946}" type="parTrans" cxnId="{B3AC51D8-FFEF-4B25-B10E-80D1A88C201F}">
      <dgm:prSet/>
      <dgm:spPr/>
      <dgm:t>
        <a:bodyPr/>
        <a:lstStyle/>
        <a:p>
          <a:endParaRPr lang="en-US"/>
        </a:p>
      </dgm:t>
    </dgm:pt>
    <dgm:pt modelId="{EEA3B566-1CD2-40A5-A7A7-8FEF7CF8963A}" type="sibTrans" cxnId="{B3AC51D8-FFEF-4B25-B10E-80D1A88C201F}">
      <dgm:prSet/>
      <dgm:spPr/>
      <dgm:t>
        <a:bodyPr/>
        <a:lstStyle/>
        <a:p>
          <a:endParaRPr lang="en-US"/>
        </a:p>
      </dgm:t>
    </dgm:pt>
    <dgm:pt modelId="{BAFB14E9-3E62-46FE-BB88-C09A42239CF5}" type="pres">
      <dgm:prSet presAssocID="{B36D1081-3F76-4705-A95F-276FC6C5D4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A55D0AC-5851-4F2B-9C7C-5862C88DF0DA}" type="pres">
      <dgm:prSet presAssocID="{F2582C90-0F83-4275-B60B-5EF447D837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E12476-3ED1-4040-AFDE-49A97B1000DB}" type="pres">
      <dgm:prSet presAssocID="{4009E041-028A-421D-A904-80B8B38C1DB4}" presName="sibTrans" presStyleCnt="0"/>
      <dgm:spPr/>
    </dgm:pt>
    <dgm:pt modelId="{AD27E36F-BB63-4C21-A93D-343CB2C1D726}" type="pres">
      <dgm:prSet presAssocID="{CA1BF404-DE08-4768-9F83-3425B214CC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FF9B48-2765-48E6-ACE4-20959523B827}" type="pres">
      <dgm:prSet presAssocID="{964B1465-530A-4D99-A7AA-9591FBBB676D}" presName="sibTrans" presStyleCnt="0"/>
      <dgm:spPr/>
    </dgm:pt>
    <dgm:pt modelId="{8A74FD28-DB6D-4E02-A311-D6A45423C2FD}" type="pres">
      <dgm:prSet presAssocID="{9369CF3F-5A33-4833-BC4C-1689BF9B45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C10C95-6234-4C0A-A070-12A009BC31FB}" type="pres">
      <dgm:prSet presAssocID="{28CD5052-9798-47B9-9746-8F40EEDE00C0}" presName="sibTrans" presStyleCnt="0"/>
      <dgm:spPr/>
    </dgm:pt>
    <dgm:pt modelId="{FF8F2BB5-B808-430A-AAB7-7DF35806071A}" type="pres">
      <dgm:prSet presAssocID="{74C3BE57-419C-4942-A670-D270D8E9DE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52D7A0-931B-48AF-A61B-30AC48B61879}" type="pres">
      <dgm:prSet presAssocID="{44F95B63-AAD2-4EE2-A9CA-1E8D1777720A}" presName="sibTrans" presStyleCnt="0"/>
      <dgm:spPr/>
    </dgm:pt>
    <dgm:pt modelId="{3B008FE6-4005-414F-A4DE-436A02B50920}" type="pres">
      <dgm:prSet presAssocID="{F716E4B1-30D3-4800-824C-26ABF4BE74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D4CBCD3-22F8-498F-8A5F-4769E549900B}" type="presOf" srcId="{74C3BE57-419C-4942-A670-D270D8E9DEA6}" destId="{FF8F2BB5-B808-430A-AAB7-7DF35806071A}" srcOrd="0" destOrd="0" presId="urn:microsoft.com/office/officeart/2005/8/layout/default#1"/>
    <dgm:cxn modelId="{59F85C3B-2958-43DD-9030-6F5B9E9FB3B2}" type="presOf" srcId="{F2582C90-0F83-4275-B60B-5EF447D83771}" destId="{FA55D0AC-5851-4F2B-9C7C-5862C88DF0DA}" srcOrd="0" destOrd="0" presId="urn:microsoft.com/office/officeart/2005/8/layout/default#1"/>
    <dgm:cxn modelId="{4ADC9FAA-1457-473C-9DD3-B0BA6665A3E7}" srcId="{B36D1081-3F76-4705-A95F-276FC6C5D4E8}" destId="{F2582C90-0F83-4275-B60B-5EF447D83771}" srcOrd="0" destOrd="0" parTransId="{78157822-721E-4189-B221-075257B49472}" sibTransId="{4009E041-028A-421D-A904-80B8B38C1DB4}"/>
    <dgm:cxn modelId="{CEE6E22E-28E2-4ADD-9748-C712975C21B3}" srcId="{B36D1081-3F76-4705-A95F-276FC6C5D4E8}" destId="{9369CF3F-5A33-4833-BC4C-1689BF9B458C}" srcOrd="2" destOrd="0" parTransId="{34C7C099-8F02-4659-9C2A-C797A0CC64EC}" sibTransId="{28CD5052-9798-47B9-9746-8F40EEDE00C0}"/>
    <dgm:cxn modelId="{B3AC51D8-FFEF-4B25-B10E-80D1A88C201F}" srcId="{B36D1081-3F76-4705-A95F-276FC6C5D4E8}" destId="{F716E4B1-30D3-4800-824C-26ABF4BE74EE}" srcOrd="4" destOrd="0" parTransId="{C11FDE0D-68B2-40B3-99EA-63B267DE4946}" sibTransId="{EEA3B566-1CD2-40A5-A7A7-8FEF7CF8963A}"/>
    <dgm:cxn modelId="{2423E3E2-2A48-41A5-8DBC-568EF633828A}" type="presOf" srcId="{F716E4B1-30D3-4800-824C-26ABF4BE74EE}" destId="{3B008FE6-4005-414F-A4DE-436A02B50920}" srcOrd="0" destOrd="0" presId="urn:microsoft.com/office/officeart/2005/8/layout/default#1"/>
    <dgm:cxn modelId="{CB664E31-FDBF-4AF4-BA0D-2D07DF20B695}" srcId="{B36D1081-3F76-4705-A95F-276FC6C5D4E8}" destId="{74C3BE57-419C-4942-A670-D270D8E9DEA6}" srcOrd="3" destOrd="0" parTransId="{5F5E205D-D7DA-4F9D-A2F4-5D70E3B4C5A0}" sibTransId="{44F95B63-AAD2-4EE2-A9CA-1E8D1777720A}"/>
    <dgm:cxn modelId="{BCF8F515-C907-4B14-B4E6-1E24ECD60432}" type="presOf" srcId="{B36D1081-3F76-4705-A95F-276FC6C5D4E8}" destId="{BAFB14E9-3E62-46FE-BB88-C09A42239CF5}" srcOrd="0" destOrd="0" presId="urn:microsoft.com/office/officeart/2005/8/layout/default#1"/>
    <dgm:cxn modelId="{A070ADDB-A135-4748-AA6D-0029787CDFEF}" srcId="{B36D1081-3F76-4705-A95F-276FC6C5D4E8}" destId="{CA1BF404-DE08-4768-9F83-3425B214CCF1}" srcOrd="1" destOrd="0" parTransId="{8A87FE07-71F4-4987-AA90-072DE0ECF8A2}" sibTransId="{964B1465-530A-4D99-A7AA-9591FBBB676D}"/>
    <dgm:cxn modelId="{5D4C21C7-C1BB-4ECB-8E70-843F61B6AE9B}" type="presOf" srcId="{CA1BF404-DE08-4768-9F83-3425B214CCF1}" destId="{AD27E36F-BB63-4C21-A93D-343CB2C1D726}" srcOrd="0" destOrd="0" presId="urn:microsoft.com/office/officeart/2005/8/layout/default#1"/>
    <dgm:cxn modelId="{F22E31AB-9061-4EB2-A7B6-22BE1A7DE06E}" type="presOf" srcId="{9369CF3F-5A33-4833-BC4C-1689BF9B458C}" destId="{8A74FD28-DB6D-4E02-A311-D6A45423C2FD}" srcOrd="0" destOrd="0" presId="urn:microsoft.com/office/officeart/2005/8/layout/default#1"/>
    <dgm:cxn modelId="{65C41F86-9469-4927-8B49-4CFCF36F335D}" type="presParOf" srcId="{BAFB14E9-3E62-46FE-BB88-C09A42239CF5}" destId="{FA55D0AC-5851-4F2B-9C7C-5862C88DF0DA}" srcOrd="0" destOrd="0" presId="urn:microsoft.com/office/officeart/2005/8/layout/default#1"/>
    <dgm:cxn modelId="{5F6F3AE4-9E9E-4041-8C42-848160AA8E1C}" type="presParOf" srcId="{BAFB14E9-3E62-46FE-BB88-C09A42239CF5}" destId="{C5E12476-3ED1-4040-AFDE-49A97B1000DB}" srcOrd="1" destOrd="0" presId="urn:microsoft.com/office/officeart/2005/8/layout/default#1"/>
    <dgm:cxn modelId="{E409E0DE-A6D0-48C8-B0D4-2866BBFA0888}" type="presParOf" srcId="{BAFB14E9-3E62-46FE-BB88-C09A42239CF5}" destId="{AD27E36F-BB63-4C21-A93D-343CB2C1D726}" srcOrd="2" destOrd="0" presId="urn:microsoft.com/office/officeart/2005/8/layout/default#1"/>
    <dgm:cxn modelId="{B9671139-5782-4838-834E-7DFAB0B39235}" type="presParOf" srcId="{BAFB14E9-3E62-46FE-BB88-C09A42239CF5}" destId="{4AFF9B48-2765-48E6-ACE4-20959523B827}" srcOrd="3" destOrd="0" presId="urn:microsoft.com/office/officeart/2005/8/layout/default#1"/>
    <dgm:cxn modelId="{EF69DB99-312D-4A1F-BC92-185270BF5FD1}" type="presParOf" srcId="{BAFB14E9-3E62-46FE-BB88-C09A42239CF5}" destId="{8A74FD28-DB6D-4E02-A311-D6A45423C2FD}" srcOrd="4" destOrd="0" presId="urn:microsoft.com/office/officeart/2005/8/layout/default#1"/>
    <dgm:cxn modelId="{383F308B-2336-4760-B0CE-AE31C3C984D6}" type="presParOf" srcId="{BAFB14E9-3E62-46FE-BB88-C09A42239CF5}" destId="{DCC10C95-6234-4C0A-A070-12A009BC31FB}" srcOrd="5" destOrd="0" presId="urn:microsoft.com/office/officeart/2005/8/layout/default#1"/>
    <dgm:cxn modelId="{A857B8C0-34F7-4BDB-B820-ED82B1D00C75}" type="presParOf" srcId="{BAFB14E9-3E62-46FE-BB88-C09A42239CF5}" destId="{FF8F2BB5-B808-430A-AAB7-7DF35806071A}" srcOrd="6" destOrd="0" presId="urn:microsoft.com/office/officeart/2005/8/layout/default#1"/>
    <dgm:cxn modelId="{F84D7C15-8BD5-48AE-AA5E-F2D020A37B0E}" type="presParOf" srcId="{BAFB14E9-3E62-46FE-BB88-C09A42239CF5}" destId="{1552D7A0-931B-48AF-A61B-30AC48B61879}" srcOrd="7" destOrd="0" presId="urn:microsoft.com/office/officeart/2005/8/layout/default#1"/>
    <dgm:cxn modelId="{42FDC945-ABEA-4E58-ADC6-41570C76B2AD}" type="presParOf" srcId="{BAFB14E9-3E62-46FE-BB88-C09A42239CF5}" destId="{3B008FE6-4005-414F-A4DE-436A02B5092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8A444-A68B-48EE-A5CD-2E49F2DF08AC}" type="doc">
      <dgm:prSet loTypeId="urn:microsoft.com/office/officeart/2005/8/layout/default#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B02E8DB-1A74-40CA-B4AC-7DE33A5287DF}">
      <dgm:prSet/>
      <dgm:spPr/>
      <dgm:t>
        <a:bodyPr/>
        <a:lstStyle/>
        <a:p>
          <a:r>
            <a:rPr lang="hr-HR"/>
            <a:t>Dva pučka tribuna odgovorna Narodnoj skupštini birana svake godine</a:t>
          </a:r>
          <a:endParaRPr lang="en-US"/>
        </a:p>
      </dgm:t>
    </dgm:pt>
    <dgm:pt modelId="{7D92B732-5459-4960-B7AF-F0B297D264C4}" type="parTrans" cxnId="{92BBB501-915B-4469-8274-10640C85EFD9}">
      <dgm:prSet/>
      <dgm:spPr/>
      <dgm:t>
        <a:bodyPr/>
        <a:lstStyle/>
        <a:p>
          <a:endParaRPr lang="en-US"/>
        </a:p>
      </dgm:t>
    </dgm:pt>
    <dgm:pt modelId="{EA0CFC4D-D828-4DC5-BF01-D7B17D4D70A8}" type="sibTrans" cxnId="{92BBB501-915B-4469-8274-10640C85EFD9}">
      <dgm:prSet/>
      <dgm:spPr/>
      <dgm:t>
        <a:bodyPr/>
        <a:lstStyle/>
        <a:p>
          <a:endParaRPr lang="en-US"/>
        </a:p>
      </dgm:t>
    </dgm:pt>
    <dgm:pt modelId="{1FAB0EC3-AEF4-4DA8-B7EB-E57E2CB37D5B}">
      <dgm:prSet/>
      <dgm:spPr/>
      <dgm:t>
        <a:bodyPr/>
        <a:lstStyle/>
        <a:p>
          <a:r>
            <a:rPr lang="hr-HR"/>
            <a:t>Povećanje broja pučkih tribuna</a:t>
          </a:r>
          <a:endParaRPr lang="en-US"/>
        </a:p>
      </dgm:t>
    </dgm:pt>
    <dgm:pt modelId="{A31915C2-D150-4CA3-B886-295B6A8B0565}" type="parTrans" cxnId="{0A9A52EE-B414-42D5-A986-6F455B972F35}">
      <dgm:prSet/>
      <dgm:spPr/>
      <dgm:t>
        <a:bodyPr/>
        <a:lstStyle/>
        <a:p>
          <a:endParaRPr lang="en-US"/>
        </a:p>
      </dgm:t>
    </dgm:pt>
    <dgm:pt modelId="{4F66FDED-6424-4F50-92A0-BAEA12311C46}" type="sibTrans" cxnId="{0A9A52EE-B414-42D5-A986-6F455B972F35}">
      <dgm:prSet/>
      <dgm:spPr/>
      <dgm:t>
        <a:bodyPr/>
        <a:lstStyle/>
        <a:p>
          <a:endParaRPr lang="en-US"/>
        </a:p>
      </dgm:t>
    </dgm:pt>
    <dgm:pt modelId="{F049D03F-0AEB-4B07-BEDF-CE3789BC5E98}">
      <dgm:prSet/>
      <dgm:spPr/>
      <dgm:t>
        <a:bodyPr/>
        <a:lstStyle/>
        <a:p>
          <a:r>
            <a:rPr lang="hr-HR"/>
            <a:t>V. stoljeće pr. Krista rimski zakoni</a:t>
          </a:r>
          <a:endParaRPr lang="en-US"/>
        </a:p>
      </dgm:t>
    </dgm:pt>
    <dgm:pt modelId="{F7FA1C0C-D706-47F1-B899-633914066CBB}" type="parTrans" cxnId="{3D755749-87E2-4E29-AB66-7876ED19389C}">
      <dgm:prSet/>
      <dgm:spPr/>
      <dgm:t>
        <a:bodyPr/>
        <a:lstStyle/>
        <a:p>
          <a:endParaRPr lang="en-US"/>
        </a:p>
      </dgm:t>
    </dgm:pt>
    <dgm:pt modelId="{6647CAAA-63A0-40F1-B31A-F8B28F6BC043}" type="sibTrans" cxnId="{3D755749-87E2-4E29-AB66-7876ED19389C}">
      <dgm:prSet/>
      <dgm:spPr/>
      <dgm:t>
        <a:bodyPr/>
        <a:lstStyle/>
        <a:p>
          <a:endParaRPr lang="en-US"/>
        </a:p>
      </dgm:t>
    </dgm:pt>
    <dgm:pt modelId="{22317746-93C4-4554-A7B8-72C74B482EDF}">
      <dgm:prSet/>
      <dgm:spPr/>
      <dgm:t>
        <a:bodyPr/>
        <a:lstStyle/>
        <a:p>
          <a:r>
            <a:rPr lang="hr-HR"/>
            <a:t>Zakonik dvanaest ploča na Rimskom trgu</a:t>
          </a:r>
          <a:endParaRPr lang="en-US"/>
        </a:p>
      </dgm:t>
    </dgm:pt>
    <dgm:pt modelId="{77503AFA-583E-4E3C-A18F-75010D7B3D64}" type="parTrans" cxnId="{6D84858C-0F9E-4F97-9A97-BBC66E26892D}">
      <dgm:prSet/>
      <dgm:spPr/>
      <dgm:t>
        <a:bodyPr/>
        <a:lstStyle/>
        <a:p>
          <a:endParaRPr lang="en-US"/>
        </a:p>
      </dgm:t>
    </dgm:pt>
    <dgm:pt modelId="{C2BB4016-E1B2-4BBA-9B48-2585256A713C}" type="sibTrans" cxnId="{6D84858C-0F9E-4F97-9A97-BBC66E26892D}">
      <dgm:prSet/>
      <dgm:spPr/>
      <dgm:t>
        <a:bodyPr/>
        <a:lstStyle/>
        <a:p>
          <a:endParaRPr lang="en-US"/>
        </a:p>
      </dgm:t>
    </dgm:pt>
    <dgm:pt modelId="{D20246D7-A239-40E0-B59F-E99D08B09697}">
      <dgm:prSet/>
      <dgm:spPr/>
      <dgm:t>
        <a:bodyPr/>
        <a:lstStyle/>
        <a:p>
          <a:r>
            <a:rPr lang="hr-HR"/>
            <a:t>Prestaje suđenje prema običajnom pravu</a:t>
          </a:r>
          <a:endParaRPr lang="en-US"/>
        </a:p>
      </dgm:t>
    </dgm:pt>
    <dgm:pt modelId="{64756C7B-0FC7-4BB7-9C24-D316F28680C8}" type="parTrans" cxnId="{65C3EAC8-ABDA-4D64-A73B-32DA74C6E05C}">
      <dgm:prSet/>
      <dgm:spPr/>
      <dgm:t>
        <a:bodyPr/>
        <a:lstStyle/>
        <a:p>
          <a:endParaRPr lang="en-US"/>
        </a:p>
      </dgm:t>
    </dgm:pt>
    <dgm:pt modelId="{C811E506-64C5-4B68-AB86-7D941AA72A57}" type="sibTrans" cxnId="{65C3EAC8-ABDA-4D64-A73B-32DA74C6E05C}">
      <dgm:prSet/>
      <dgm:spPr/>
      <dgm:t>
        <a:bodyPr/>
        <a:lstStyle/>
        <a:p>
          <a:endParaRPr lang="en-US"/>
        </a:p>
      </dgm:t>
    </dgm:pt>
    <dgm:pt modelId="{4D0CDC93-DA7D-4572-B4EF-F32730A8ECB7}" type="pres">
      <dgm:prSet presAssocID="{1E98A444-A68B-48EE-A5CD-2E49F2DF08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42CE96-FB44-4229-886D-9E2A5283E7B9}" type="pres">
      <dgm:prSet presAssocID="{4B02E8DB-1A74-40CA-B4AC-7DE33A5287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13362B-91CF-47B3-9DDD-4996C5A56BF3}" type="pres">
      <dgm:prSet presAssocID="{EA0CFC4D-D828-4DC5-BF01-D7B17D4D70A8}" presName="sibTrans" presStyleCnt="0"/>
      <dgm:spPr/>
    </dgm:pt>
    <dgm:pt modelId="{39061F62-EEE4-4523-A59E-1AD0F5D4CA46}" type="pres">
      <dgm:prSet presAssocID="{1FAB0EC3-AEF4-4DA8-B7EB-E57E2CB37D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972864-1EA4-4244-853D-1CD85AB2F427}" type="pres">
      <dgm:prSet presAssocID="{4F66FDED-6424-4F50-92A0-BAEA12311C46}" presName="sibTrans" presStyleCnt="0"/>
      <dgm:spPr/>
    </dgm:pt>
    <dgm:pt modelId="{4EC7BE7C-C21E-4B2D-9E34-7AB3AE13440B}" type="pres">
      <dgm:prSet presAssocID="{F049D03F-0AEB-4B07-BEDF-CE3789BC5E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476D2B-BBCC-498D-B968-DAE49531F1B1}" type="pres">
      <dgm:prSet presAssocID="{6647CAAA-63A0-40F1-B31A-F8B28F6BC043}" presName="sibTrans" presStyleCnt="0"/>
      <dgm:spPr/>
    </dgm:pt>
    <dgm:pt modelId="{3F22D042-0A3E-4282-86DD-25C02048247D}" type="pres">
      <dgm:prSet presAssocID="{22317746-93C4-4554-A7B8-72C74B482E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813CE1-30B5-452E-8F4E-5588B34B0AB4}" type="pres">
      <dgm:prSet presAssocID="{C2BB4016-E1B2-4BBA-9B48-2585256A713C}" presName="sibTrans" presStyleCnt="0"/>
      <dgm:spPr/>
    </dgm:pt>
    <dgm:pt modelId="{56DDD6CF-4357-4A9B-8804-BC79A2509920}" type="pres">
      <dgm:prSet presAssocID="{D20246D7-A239-40E0-B59F-E99D08B096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2349FF-386C-406D-B5E6-F01A923EDA59}" type="presOf" srcId="{22317746-93C4-4554-A7B8-72C74B482EDF}" destId="{3F22D042-0A3E-4282-86DD-25C02048247D}" srcOrd="0" destOrd="0" presId="urn:microsoft.com/office/officeart/2005/8/layout/default#2"/>
    <dgm:cxn modelId="{6D84858C-0F9E-4F97-9A97-BBC66E26892D}" srcId="{1E98A444-A68B-48EE-A5CD-2E49F2DF08AC}" destId="{22317746-93C4-4554-A7B8-72C74B482EDF}" srcOrd="3" destOrd="0" parTransId="{77503AFA-583E-4E3C-A18F-75010D7B3D64}" sibTransId="{C2BB4016-E1B2-4BBA-9B48-2585256A713C}"/>
    <dgm:cxn modelId="{0A9A52EE-B414-42D5-A986-6F455B972F35}" srcId="{1E98A444-A68B-48EE-A5CD-2E49F2DF08AC}" destId="{1FAB0EC3-AEF4-4DA8-B7EB-E57E2CB37D5B}" srcOrd="1" destOrd="0" parTransId="{A31915C2-D150-4CA3-B886-295B6A8B0565}" sibTransId="{4F66FDED-6424-4F50-92A0-BAEA12311C46}"/>
    <dgm:cxn modelId="{071D38A5-5788-485E-AA61-028B3CA3CEF3}" type="presOf" srcId="{F049D03F-0AEB-4B07-BEDF-CE3789BC5E98}" destId="{4EC7BE7C-C21E-4B2D-9E34-7AB3AE13440B}" srcOrd="0" destOrd="0" presId="urn:microsoft.com/office/officeart/2005/8/layout/default#2"/>
    <dgm:cxn modelId="{65C3EAC8-ABDA-4D64-A73B-32DA74C6E05C}" srcId="{1E98A444-A68B-48EE-A5CD-2E49F2DF08AC}" destId="{D20246D7-A239-40E0-B59F-E99D08B09697}" srcOrd="4" destOrd="0" parTransId="{64756C7B-0FC7-4BB7-9C24-D316F28680C8}" sibTransId="{C811E506-64C5-4B68-AB86-7D941AA72A57}"/>
    <dgm:cxn modelId="{FE557C53-7030-4D62-BD41-ED6264AE55A6}" type="presOf" srcId="{1E98A444-A68B-48EE-A5CD-2E49F2DF08AC}" destId="{4D0CDC93-DA7D-4572-B4EF-F32730A8ECB7}" srcOrd="0" destOrd="0" presId="urn:microsoft.com/office/officeart/2005/8/layout/default#2"/>
    <dgm:cxn modelId="{92BBB501-915B-4469-8274-10640C85EFD9}" srcId="{1E98A444-A68B-48EE-A5CD-2E49F2DF08AC}" destId="{4B02E8DB-1A74-40CA-B4AC-7DE33A5287DF}" srcOrd="0" destOrd="0" parTransId="{7D92B732-5459-4960-B7AF-F0B297D264C4}" sibTransId="{EA0CFC4D-D828-4DC5-BF01-D7B17D4D70A8}"/>
    <dgm:cxn modelId="{C1B31109-EB26-48EA-B181-24F532383D3B}" type="presOf" srcId="{1FAB0EC3-AEF4-4DA8-B7EB-E57E2CB37D5B}" destId="{39061F62-EEE4-4523-A59E-1AD0F5D4CA46}" srcOrd="0" destOrd="0" presId="urn:microsoft.com/office/officeart/2005/8/layout/default#2"/>
    <dgm:cxn modelId="{0B2EA0F2-AEDA-4D3B-94BF-2AC4AA5F1798}" type="presOf" srcId="{D20246D7-A239-40E0-B59F-E99D08B09697}" destId="{56DDD6CF-4357-4A9B-8804-BC79A2509920}" srcOrd="0" destOrd="0" presId="urn:microsoft.com/office/officeart/2005/8/layout/default#2"/>
    <dgm:cxn modelId="{833EE737-8CAC-4A35-A2CA-F1CCA4B79437}" type="presOf" srcId="{4B02E8DB-1A74-40CA-B4AC-7DE33A5287DF}" destId="{B442CE96-FB44-4229-886D-9E2A5283E7B9}" srcOrd="0" destOrd="0" presId="urn:microsoft.com/office/officeart/2005/8/layout/default#2"/>
    <dgm:cxn modelId="{3D755749-87E2-4E29-AB66-7876ED19389C}" srcId="{1E98A444-A68B-48EE-A5CD-2E49F2DF08AC}" destId="{F049D03F-0AEB-4B07-BEDF-CE3789BC5E98}" srcOrd="2" destOrd="0" parTransId="{F7FA1C0C-D706-47F1-B899-633914066CBB}" sibTransId="{6647CAAA-63A0-40F1-B31A-F8B28F6BC043}"/>
    <dgm:cxn modelId="{0C656F3E-B571-4D4B-8BA4-BB2D14863E37}" type="presParOf" srcId="{4D0CDC93-DA7D-4572-B4EF-F32730A8ECB7}" destId="{B442CE96-FB44-4229-886D-9E2A5283E7B9}" srcOrd="0" destOrd="0" presId="urn:microsoft.com/office/officeart/2005/8/layout/default#2"/>
    <dgm:cxn modelId="{9EF0DB4B-95CF-425B-A038-22276FED2AB0}" type="presParOf" srcId="{4D0CDC93-DA7D-4572-B4EF-F32730A8ECB7}" destId="{8E13362B-91CF-47B3-9DDD-4996C5A56BF3}" srcOrd="1" destOrd="0" presId="urn:microsoft.com/office/officeart/2005/8/layout/default#2"/>
    <dgm:cxn modelId="{F628B76E-DB8F-4F35-8DC5-47430492FD0A}" type="presParOf" srcId="{4D0CDC93-DA7D-4572-B4EF-F32730A8ECB7}" destId="{39061F62-EEE4-4523-A59E-1AD0F5D4CA46}" srcOrd="2" destOrd="0" presId="urn:microsoft.com/office/officeart/2005/8/layout/default#2"/>
    <dgm:cxn modelId="{C6CF6BE0-DA28-49A7-B800-5C12169D5493}" type="presParOf" srcId="{4D0CDC93-DA7D-4572-B4EF-F32730A8ECB7}" destId="{1C972864-1EA4-4244-853D-1CD85AB2F427}" srcOrd="3" destOrd="0" presId="urn:microsoft.com/office/officeart/2005/8/layout/default#2"/>
    <dgm:cxn modelId="{4E7D67F3-F9A2-4576-8B48-FB1D894588CE}" type="presParOf" srcId="{4D0CDC93-DA7D-4572-B4EF-F32730A8ECB7}" destId="{4EC7BE7C-C21E-4B2D-9E34-7AB3AE13440B}" srcOrd="4" destOrd="0" presId="urn:microsoft.com/office/officeart/2005/8/layout/default#2"/>
    <dgm:cxn modelId="{3E0E5227-7372-455D-BC0F-D0FB6CD13248}" type="presParOf" srcId="{4D0CDC93-DA7D-4572-B4EF-F32730A8ECB7}" destId="{79476D2B-BBCC-498D-B968-DAE49531F1B1}" srcOrd="5" destOrd="0" presId="urn:microsoft.com/office/officeart/2005/8/layout/default#2"/>
    <dgm:cxn modelId="{019F98AE-9D80-42C3-A128-F19504E2DAAC}" type="presParOf" srcId="{4D0CDC93-DA7D-4572-B4EF-F32730A8ECB7}" destId="{3F22D042-0A3E-4282-86DD-25C02048247D}" srcOrd="6" destOrd="0" presId="urn:microsoft.com/office/officeart/2005/8/layout/default#2"/>
    <dgm:cxn modelId="{5D733542-0045-4262-AE2F-2001C5CC723C}" type="presParOf" srcId="{4D0CDC93-DA7D-4572-B4EF-F32730A8ECB7}" destId="{9D813CE1-30B5-452E-8F4E-5588B34B0AB4}" srcOrd="7" destOrd="0" presId="urn:microsoft.com/office/officeart/2005/8/layout/default#2"/>
    <dgm:cxn modelId="{1726FFFE-948C-4A47-B9AD-2945E45B8D07}" type="presParOf" srcId="{4D0CDC93-DA7D-4572-B4EF-F32730A8ECB7}" destId="{56DDD6CF-4357-4A9B-8804-BC79A2509920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62EF9-5FD4-468A-8FCE-71C4117766A8}" type="doc">
      <dgm:prSet loTypeId="urn:microsoft.com/office/officeart/2005/8/layout/default#3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C8786AB-6DC5-4ADF-B874-B2D932B2D761}">
      <dgm:prSet/>
      <dgm:spPr/>
      <dgm:t>
        <a:bodyPr/>
        <a:lstStyle/>
        <a:p>
          <a:r>
            <a:rPr lang="hr-HR"/>
            <a:t>Robovi u Rimu imaju nepovoljan položaj</a:t>
          </a:r>
          <a:endParaRPr lang="en-US"/>
        </a:p>
      </dgm:t>
    </dgm:pt>
    <dgm:pt modelId="{2113E339-EB05-47A0-9409-D23A0F5A4B24}" type="parTrans" cxnId="{05D4B6B8-9D8A-441E-BE86-B9D0963F2C74}">
      <dgm:prSet/>
      <dgm:spPr/>
      <dgm:t>
        <a:bodyPr/>
        <a:lstStyle/>
        <a:p>
          <a:endParaRPr lang="en-US"/>
        </a:p>
      </dgm:t>
    </dgm:pt>
    <dgm:pt modelId="{49A490D3-B1FC-468E-B6E1-AC9358C10EA3}" type="sibTrans" cxnId="{05D4B6B8-9D8A-441E-BE86-B9D0963F2C74}">
      <dgm:prSet/>
      <dgm:spPr/>
      <dgm:t>
        <a:bodyPr/>
        <a:lstStyle/>
        <a:p>
          <a:endParaRPr lang="en-US"/>
        </a:p>
      </dgm:t>
    </dgm:pt>
    <dgm:pt modelId="{010A1590-02E3-44D7-9546-19433EBA437E}">
      <dgm:prSet/>
      <dgm:spPr/>
      <dgm:t>
        <a:bodyPr/>
        <a:lstStyle/>
        <a:p>
          <a:r>
            <a:rPr lang="hr-HR"/>
            <a:t>Osvajačkim ratovima povećan broj robova</a:t>
          </a:r>
          <a:endParaRPr lang="en-US"/>
        </a:p>
      </dgm:t>
    </dgm:pt>
    <dgm:pt modelId="{C24FCAD8-D0E3-4901-8A7F-2F6BF749EA7D}" type="parTrans" cxnId="{A6F911E1-CFE1-4BB4-8A4B-E4FFEF469C43}">
      <dgm:prSet/>
      <dgm:spPr/>
      <dgm:t>
        <a:bodyPr/>
        <a:lstStyle/>
        <a:p>
          <a:endParaRPr lang="en-US"/>
        </a:p>
      </dgm:t>
    </dgm:pt>
    <dgm:pt modelId="{BC3BEF0B-1E66-431C-A807-4BA29D33DE1F}" type="sibTrans" cxnId="{A6F911E1-CFE1-4BB4-8A4B-E4FFEF469C43}">
      <dgm:prSet/>
      <dgm:spPr/>
      <dgm:t>
        <a:bodyPr/>
        <a:lstStyle/>
        <a:p>
          <a:endParaRPr lang="en-US"/>
        </a:p>
      </dgm:t>
    </dgm:pt>
    <dgm:pt modelId="{A4B73C5C-38D3-42C5-A72D-081C5E2A96C7}">
      <dgm:prSet/>
      <dgm:spPr/>
      <dgm:t>
        <a:bodyPr/>
        <a:lstStyle/>
        <a:p>
          <a:r>
            <a:rPr lang="hr-HR"/>
            <a:t>Najmoćnija država starog vijeka</a:t>
          </a:r>
          <a:endParaRPr lang="en-US"/>
        </a:p>
      </dgm:t>
    </dgm:pt>
    <dgm:pt modelId="{8C0AAFD9-5AF5-4A7B-AFB0-D5D0CD299C19}" type="parTrans" cxnId="{2C50EF47-A544-42D1-A7AB-D2A4DDB30BEF}">
      <dgm:prSet/>
      <dgm:spPr/>
      <dgm:t>
        <a:bodyPr/>
        <a:lstStyle/>
        <a:p>
          <a:endParaRPr lang="en-US"/>
        </a:p>
      </dgm:t>
    </dgm:pt>
    <dgm:pt modelId="{A5BBA84C-1B28-4FD3-9EC3-625B3BAE05D9}" type="sibTrans" cxnId="{2C50EF47-A544-42D1-A7AB-D2A4DDB30BEF}">
      <dgm:prSet/>
      <dgm:spPr/>
      <dgm:t>
        <a:bodyPr/>
        <a:lstStyle/>
        <a:p>
          <a:endParaRPr lang="en-US"/>
        </a:p>
      </dgm:t>
    </dgm:pt>
    <dgm:pt modelId="{9FCCF3CD-52DA-43DE-B113-808C9378F703}">
      <dgm:prSet/>
      <dgm:spPr/>
      <dgm:t>
        <a:bodyPr/>
        <a:lstStyle/>
        <a:p>
          <a:r>
            <a:rPr lang="hr-HR"/>
            <a:t>Državna politika dovodi do raslojavanja stanovništva</a:t>
          </a:r>
          <a:endParaRPr lang="en-US"/>
        </a:p>
      </dgm:t>
    </dgm:pt>
    <dgm:pt modelId="{76615ECE-41F2-4FDA-BB4C-6CAD6E7653FA}" type="parTrans" cxnId="{5914C0F1-6885-43C5-B9B0-1DCD1D57B5BF}">
      <dgm:prSet/>
      <dgm:spPr/>
      <dgm:t>
        <a:bodyPr/>
        <a:lstStyle/>
        <a:p>
          <a:endParaRPr lang="en-US"/>
        </a:p>
      </dgm:t>
    </dgm:pt>
    <dgm:pt modelId="{4D7A84F3-E5DC-4067-BF21-593F0911F815}" type="sibTrans" cxnId="{5914C0F1-6885-43C5-B9B0-1DCD1D57B5BF}">
      <dgm:prSet/>
      <dgm:spPr/>
      <dgm:t>
        <a:bodyPr/>
        <a:lstStyle/>
        <a:p>
          <a:endParaRPr lang="en-US"/>
        </a:p>
      </dgm:t>
    </dgm:pt>
    <dgm:pt modelId="{6B9478F1-FD0F-41D1-8217-5C7254B6C88D}">
      <dgm:prSet/>
      <dgm:spPr/>
      <dgm:t>
        <a:bodyPr/>
        <a:lstStyle/>
        <a:p>
          <a:r>
            <a:rPr lang="hr-HR"/>
            <a:t>Sve veće razlike u imovinskim odnosima</a:t>
          </a:r>
          <a:endParaRPr lang="en-US"/>
        </a:p>
      </dgm:t>
    </dgm:pt>
    <dgm:pt modelId="{30D7D5F5-469C-4251-BC56-FA99D6602996}" type="parTrans" cxnId="{D8CDFEA6-42D3-4716-8D2A-AE34680A9928}">
      <dgm:prSet/>
      <dgm:spPr/>
      <dgm:t>
        <a:bodyPr/>
        <a:lstStyle/>
        <a:p>
          <a:endParaRPr lang="en-US"/>
        </a:p>
      </dgm:t>
    </dgm:pt>
    <dgm:pt modelId="{5E883287-A61A-4DF6-B3B9-437E39F474CA}" type="sibTrans" cxnId="{D8CDFEA6-42D3-4716-8D2A-AE34680A9928}">
      <dgm:prSet/>
      <dgm:spPr/>
      <dgm:t>
        <a:bodyPr/>
        <a:lstStyle/>
        <a:p>
          <a:endParaRPr lang="en-US"/>
        </a:p>
      </dgm:t>
    </dgm:pt>
    <dgm:pt modelId="{55C5B3AF-3928-47F5-95CA-E4B56E6B44A7}" type="pres">
      <dgm:prSet presAssocID="{D9462EF9-5FD4-468A-8FCE-71C4117766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AC576ED-580B-4F4F-94E9-322741505A43}" type="pres">
      <dgm:prSet presAssocID="{5C8786AB-6DC5-4ADF-B874-B2D932B2D7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8C8E47-E115-4E69-B558-15E79F7748D3}" type="pres">
      <dgm:prSet presAssocID="{49A490D3-B1FC-468E-B6E1-AC9358C10EA3}" presName="sibTrans" presStyleCnt="0"/>
      <dgm:spPr/>
    </dgm:pt>
    <dgm:pt modelId="{B5CCD8E9-B38C-41DA-825D-E1F1D5DF5B07}" type="pres">
      <dgm:prSet presAssocID="{010A1590-02E3-44D7-9546-19433EBA43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BA3637-345F-45DF-9297-824AAD98A29D}" type="pres">
      <dgm:prSet presAssocID="{BC3BEF0B-1E66-431C-A807-4BA29D33DE1F}" presName="sibTrans" presStyleCnt="0"/>
      <dgm:spPr/>
    </dgm:pt>
    <dgm:pt modelId="{C14B6AAC-7998-4D58-BD04-F8E24BD0F2A5}" type="pres">
      <dgm:prSet presAssocID="{A4B73C5C-38D3-42C5-A72D-081C5E2A96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F6E790-75D0-4851-BE30-9E21293AD511}" type="pres">
      <dgm:prSet presAssocID="{A5BBA84C-1B28-4FD3-9EC3-625B3BAE05D9}" presName="sibTrans" presStyleCnt="0"/>
      <dgm:spPr/>
    </dgm:pt>
    <dgm:pt modelId="{647B8FA4-5A3D-42C2-908A-ABC03D205C3C}" type="pres">
      <dgm:prSet presAssocID="{9FCCF3CD-52DA-43DE-B113-808C9378F7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FF8186-C1AE-418A-A609-B8D107E1690C}" type="pres">
      <dgm:prSet presAssocID="{4D7A84F3-E5DC-4067-BF21-593F0911F815}" presName="sibTrans" presStyleCnt="0"/>
      <dgm:spPr/>
    </dgm:pt>
    <dgm:pt modelId="{422617D3-E686-4B77-86DE-D37CCDFA4C59}" type="pres">
      <dgm:prSet presAssocID="{6B9478F1-FD0F-41D1-8217-5C7254B6C8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CDFEA6-42D3-4716-8D2A-AE34680A9928}" srcId="{D9462EF9-5FD4-468A-8FCE-71C4117766A8}" destId="{6B9478F1-FD0F-41D1-8217-5C7254B6C88D}" srcOrd="4" destOrd="0" parTransId="{30D7D5F5-469C-4251-BC56-FA99D6602996}" sibTransId="{5E883287-A61A-4DF6-B3B9-437E39F474CA}"/>
    <dgm:cxn modelId="{EEF68F87-AB54-40A8-8B72-5871AAB2B6AD}" type="presOf" srcId="{5C8786AB-6DC5-4ADF-B874-B2D932B2D761}" destId="{BAC576ED-580B-4F4F-94E9-322741505A43}" srcOrd="0" destOrd="0" presId="urn:microsoft.com/office/officeart/2005/8/layout/default#3"/>
    <dgm:cxn modelId="{1C10DE5E-B813-4FEB-B3B8-03271513520E}" type="presOf" srcId="{010A1590-02E3-44D7-9546-19433EBA437E}" destId="{B5CCD8E9-B38C-41DA-825D-E1F1D5DF5B07}" srcOrd="0" destOrd="0" presId="urn:microsoft.com/office/officeart/2005/8/layout/default#3"/>
    <dgm:cxn modelId="{94BAE416-B49E-4F16-A0D6-CC6F86249CAF}" type="presOf" srcId="{6B9478F1-FD0F-41D1-8217-5C7254B6C88D}" destId="{422617D3-E686-4B77-86DE-D37CCDFA4C59}" srcOrd="0" destOrd="0" presId="urn:microsoft.com/office/officeart/2005/8/layout/default#3"/>
    <dgm:cxn modelId="{2C50EF47-A544-42D1-A7AB-D2A4DDB30BEF}" srcId="{D9462EF9-5FD4-468A-8FCE-71C4117766A8}" destId="{A4B73C5C-38D3-42C5-A72D-081C5E2A96C7}" srcOrd="2" destOrd="0" parTransId="{8C0AAFD9-5AF5-4A7B-AFB0-D5D0CD299C19}" sibTransId="{A5BBA84C-1B28-4FD3-9EC3-625B3BAE05D9}"/>
    <dgm:cxn modelId="{A6F911E1-CFE1-4BB4-8A4B-E4FFEF469C43}" srcId="{D9462EF9-5FD4-468A-8FCE-71C4117766A8}" destId="{010A1590-02E3-44D7-9546-19433EBA437E}" srcOrd="1" destOrd="0" parTransId="{C24FCAD8-D0E3-4901-8A7F-2F6BF749EA7D}" sibTransId="{BC3BEF0B-1E66-431C-A807-4BA29D33DE1F}"/>
    <dgm:cxn modelId="{B2187F0A-9C0C-4197-BF94-FF75D2B27A19}" type="presOf" srcId="{A4B73C5C-38D3-42C5-A72D-081C5E2A96C7}" destId="{C14B6AAC-7998-4D58-BD04-F8E24BD0F2A5}" srcOrd="0" destOrd="0" presId="urn:microsoft.com/office/officeart/2005/8/layout/default#3"/>
    <dgm:cxn modelId="{05D4B6B8-9D8A-441E-BE86-B9D0963F2C74}" srcId="{D9462EF9-5FD4-468A-8FCE-71C4117766A8}" destId="{5C8786AB-6DC5-4ADF-B874-B2D932B2D761}" srcOrd="0" destOrd="0" parTransId="{2113E339-EB05-47A0-9409-D23A0F5A4B24}" sibTransId="{49A490D3-B1FC-468E-B6E1-AC9358C10EA3}"/>
    <dgm:cxn modelId="{DCBC4EDE-F5F3-4C96-A47A-BF98C0FEC2D7}" type="presOf" srcId="{9FCCF3CD-52DA-43DE-B113-808C9378F703}" destId="{647B8FA4-5A3D-42C2-908A-ABC03D205C3C}" srcOrd="0" destOrd="0" presId="urn:microsoft.com/office/officeart/2005/8/layout/default#3"/>
    <dgm:cxn modelId="{9DC9A678-7B43-4BA5-AF16-0A20BFE8941D}" type="presOf" srcId="{D9462EF9-5FD4-468A-8FCE-71C4117766A8}" destId="{55C5B3AF-3928-47F5-95CA-E4B56E6B44A7}" srcOrd="0" destOrd="0" presId="urn:microsoft.com/office/officeart/2005/8/layout/default#3"/>
    <dgm:cxn modelId="{5914C0F1-6885-43C5-B9B0-1DCD1D57B5BF}" srcId="{D9462EF9-5FD4-468A-8FCE-71C4117766A8}" destId="{9FCCF3CD-52DA-43DE-B113-808C9378F703}" srcOrd="3" destOrd="0" parTransId="{76615ECE-41F2-4FDA-BB4C-6CAD6E7653FA}" sibTransId="{4D7A84F3-E5DC-4067-BF21-593F0911F815}"/>
    <dgm:cxn modelId="{C57E8A67-868D-41C3-8C42-A53139E4D0A1}" type="presParOf" srcId="{55C5B3AF-3928-47F5-95CA-E4B56E6B44A7}" destId="{BAC576ED-580B-4F4F-94E9-322741505A43}" srcOrd="0" destOrd="0" presId="urn:microsoft.com/office/officeart/2005/8/layout/default#3"/>
    <dgm:cxn modelId="{747FCD7F-164A-4D66-8478-777C3A2A0FF7}" type="presParOf" srcId="{55C5B3AF-3928-47F5-95CA-E4B56E6B44A7}" destId="{848C8E47-E115-4E69-B558-15E79F7748D3}" srcOrd="1" destOrd="0" presId="urn:microsoft.com/office/officeart/2005/8/layout/default#3"/>
    <dgm:cxn modelId="{B5069C0D-8387-446A-B1DA-D715B8E1A4BE}" type="presParOf" srcId="{55C5B3AF-3928-47F5-95CA-E4B56E6B44A7}" destId="{B5CCD8E9-B38C-41DA-825D-E1F1D5DF5B07}" srcOrd="2" destOrd="0" presId="urn:microsoft.com/office/officeart/2005/8/layout/default#3"/>
    <dgm:cxn modelId="{D5560851-0FA5-4942-A1D5-74D88231D548}" type="presParOf" srcId="{55C5B3AF-3928-47F5-95CA-E4B56E6B44A7}" destId="{FDBA3637-345F-45DF-9297-824AAD98A29D}" srcOrd="3" destOrd="0" presId="urn:microsoft.com/office/officeart/2005/8/layout/default#3"/>
    <dgm:cxn modelId="{DD58EEFC-A492-412B-8C61-DBCA90C01F0A}" type="presParOf" srcId="{55C5B3AF-3928-47F5-95CA-E4B56E6B44A7}" destId="{C14B6AAC-7998-4D58-BD04-F8E24BD0F2A5}" srcOrd="4" destOrd="0" presId="urn:microsoft.com/office/officeart/2005/8/layout/default#3"/>
    <dgm:cxn modelId="{143EA229-6CC8-42D0-80FF-AB397A93716C}" type="presParOf" srcId="{55C5B3AF-3928-47F5-95CA-E4B56E6B44A7}" destId="{C6F6E790-75D0-4851-BE30-9E21293AD511}" srcOrd="5" destOrd="0" presId="urn:microsoft.com/office/officeart/2005/8/layout/default#3"/>
    <dgm:cxn modelId="{620F10B3-E98A-474A-BE42-A1B82A31F55D}" type="presParOf" srcId="{55C5B3AF-3928-47F5-95CA-E4B56E6B44A7}" destId="{647B8FA4-5A3D-42C2-908A-ABC03D205C3C}" srcOrd="6" destOrd="0" presId="urn:microsoft.com/office/officeart/2005/8/layout/default#3"/>
    <dgm:cxn modelId="{8E9D6A6C-D360-4C0F-829E-4F8AB7BEBEDD}" type="presParOf" srcId="{55C5B3AF-3928-47F5-95CA-E4B56E6B44A7}" destId="{F0FF8186-C1AE-418A-A609-B8D107E1690C}" srcOrd="7" destOrd="0" presId="urn:microsoft.com/office/officeart/2005/8/layout/default#3"/>
    <dgm:cxn modelId="{5AC5B39C-3E76-4006-992E-CC8F2A0AA0CA}" type="presParOf" srcId="{55C5B3AF-3928-47F5-95CA-E4B56E6B44A7}" destId="{422617D3-E686-4B77-86DE-D37CCDFA4C59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B6BF7-48DC-462B-B97D-C060FE35788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16E0022-5FDB-4F85-8887-9FF1DA27CF38}">
      <dgm:prSet/>
      <dgm:spPr/>
      <dgm:t>
        <a:bodyPr/>
        <a:lstStyle/>
        <a:p>
          <a:r>
            <a:rPr lang="hr-HR"/>
            <a:t>Nobili, novi sloj bogatijih građana</a:t>
          </a:r>
          <a:endParaRPr lang="en-US"/>
        </a:p>
      </dgm:t>
    </dgm:pt>
    <dgm:pt modelId="{6BFCD212-7269-49A6-8D0B-43A8DED41E82}" type="parTrans" cxnId="{3C85CCF2-8AD9-4F19-BA9D-3D1C26BBE682}">
      <dgm:prSet/>
      <dgm:spPr/>
      <dgm:t>
        <a:bodyPr/>
        <a:lstStyle/>
        <a:p>
          <a:endParaRPr lang="en-US"/>
        </a:p>
      </dgm:t>
    </dgm:pt>
    <dgm:pt modelId="{F0A1E5FF-7AF3-4727-B18A-BC98223BE320}" type="sibTrans" cxnId="{3C85CCF2-8AD9-4F19-BA9D-3D1C26BBE682}">
      <dgm:prSet/>
      <dgm:spPr/>
      <dgm:t>
        <a:bodyPr/>
        <a:lstStyle/>
        <a:p>
          <a:endParaRPr lang="en-US"/>
        </a:p>
      </dgm:t>
    </dgm:pt>
    <dgm:pt modelId="{A9304400-F037-48CF-A600-B2C8AB9A97F3}">
      <dgm:prSet/>
      <dgm:spPr/>
      <dgm:t>
        <a:bodyPr/>
        <a:lstStyle/>
        <a:p>
          <a:r>
            <a:rPr lang="hr-HR"/>
            <a:t>Osvajački ratovi i propast seljaka</a:t>
          </a:r>
          <a:endParaRPr lang="en-US"/>
        </a:p>
      </dgm:t>
    </dgm:pt>
    <dgm:pt modelId="{8B2D9855-88BF-477C-A1E0-4F4D83248C6A}" type="parTrans" cxnId="{EDDD60E6-4B70-45DC-BBBB-A83A8DBA4ECD}">
      <dgm:prSet/>
      <dgm:spPr/>
      <dgm:t>
        <a:bodyPr/>
        <a:lstStyle/>
        <a:p>
          <a:endParaRPr lang="en-US"/>
        </a:p>
      </dgm:t>
    </dgm:pt>
    <dgm:pt modelId="{3A683F7E-C495-47F9-A8FB-C1A4E98126CC}" type="sibTrans" cxnId="{EDDD60E6-4B70-45DC-BBBB-A83A8DBA4ECD}">
      <dgm:prSet/>
      <dgm:spPr/>
      <dgm:t>
        <a:bodyPr/>
        <a:lstStyle/>
        <a:p>
          <a:endParaRPr lang="en-US"/>
        </a:p>
      </dgm:t>
    </dgm:pt>
    <dgm:pt modelId="{F8B01687-B5EC-4AB5-AC63-A3800F198024}">
      <dgm:prSet/>
      <dgm:spPr/>
      <dgm:t>
        <a:bodyPr/>
        <a:lstStyle/>
        <a:p>
          <a:r>
            <a:rPr lang="hr-HR"/>
            <a:t>Zaduživanja zbog preživljavanja</a:t>
          </a:r>
          <a:endParaRPr lang="en-US"/>
        </a:p>
      </dgm:t>
    </dgm:pt>
    <dgm:pt modelId="{43DB9234-50A3-418E-A8B3-B48BABB5CDF1}" type="parTrans" cxnId="{AF3F43C1-F001-4128-9175-DBAE8AF2B2C9}">
      <dgm:prSet/>
      <dgm:spPr/>
      <dgm:t>
        <a:bodyPr/>
        <a:lstStyle/>
        <a:p>
          <a:endParaRPr lang="en-US"/>
        </a:p>
      </dgm:t>
    </dgm:pt>
    <dgm:pt modelId="{4E268AA5-F8DA-4283-B9B3-C530C4996985}" type="sibTrans" cxnId="{AF3F43C1-F001-4128-9175-DBAE8AF2B2C9}">
      <dgm:prSet/>
      <dgm:spPr/>
      <dgm:t>
        <a:bodyPr/>
        <a:lstStyle/>
        <a:p>
          <a:endParaRPr lang="en-US"/>
        </a:p>
      </dgm:t>
    </dgm:pt>
    <dgm:pt modelId="{1FEB979B-2787-4A75-8B4B-3BD5867D7846}">
      <dgm:prSet/>
      <dgm:spPr/>
      <dgm:t>
        <a:bodyPr/>
        <a:lstStyle/>
        <a:p>
          <a:r>
            <a:rPr lang="hr-HR"/>
            <a:t>Proleteri, sloj siromašnih Rimljana</a:t>
          </a:r>
          <a:endParaRPr lang="en-US"/>
        </a:p>
      </dgm:t>
    </dgm:pt>
    <dgm:pt modelId="{B144B5E7-B756-4B02-A075-FDA9C1C6B56B}" type="parTrans" cxnId="{B50471FC-3E08-4C90-929B-EA56E8592D43}">
      <dgm:prSet/>
      <dgm:spPr/>
      <dgm:t>
        <a:bodyPr/>
        <a:lstStyle/>
        <a:p>
          <a:endParaRPr lang="en-US"/>
        </a:p>
      </dgm:t>
    </dgm:pt>
    <dgm:pt modelId="{814DE5B2-42EF-41E0-9953-E493867FCBC6}" type="sibTrans" cxnId="{B50471FC-3E08-4C90-929B-EA56E8592D43}">
      <dgm:prSet/>
      <dgm:spPr/>
      <dgm:t>
        <a:bodyPr/>
        <a:lstStyle/>
        <a:p>
          <a:endParaRPr lang="en-US"/>
        </a:p>
      </dgm:t>
    </dgm:pt>
    <dgm:pt modelId="{00D5213F-9337-48D4-885C-A06CE890A2CF}">
      <dgm:prSet/>
      <dgm:spPr/>
      <dgm:t>
        <a:bodyPr/>
        <a:lstStyle/>
        <a:p>
          <a:r>
            <a:rPr lang="hr-HR"/>
            <a:t>„Kruha i igara”</a:t>
          </a:r>
          <a:endParaRPr lang="en-US"/>
        </a:p>
      </dgm:t>
    </dgm:pt>
    <dgm:pt modelId="{026E6A57-19D3-49EF-8925-8CC2B5FF0ECC}" type="parTrans" cxnId="{B183DC92-6595-4DD7-A563-003EE9BAD47C}">
      <dgm:prSet/>
      <dgm:spPr/>
      <dgm:t>
        <a:bodyPr/>
        <a:lstStyle/>
        <a:p>
          <a:endParaRPr lang="en-US"/>
        </a:p>
      </dgm:t>
    </dgm:pt>
    <dgm:pt modelId="{03DA5B60-0633-42CC-84E6-FCC86B84E2EB}" type="sibTrans" cxnId="{B183DC92-6595-4DD7-A563-003EE9BAD47C}">
      <dgm:prSet/>
      <dgm:spPr/>
      <dgm:t>
        <a:bodyPr/>
        <a:lstStyle/>
        <a:p>
          <a:endParaRPr lang="en-US"/>
        </a:p>
      </dgm:t>
    </dgm:pt>
    <dgm:pt modelId="{1EA9B8C9-2B0C-4601-94A9-0310085A4438}" type="pres">
      <dgm:prSet presAssocID="{C6BB6BF7-48DC-462B-B97D-C060FE3578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4763CAD-7DAB-47A8-B02A-67A37300544A}" type="pres">
      <dgm:prSet presAssocID="{C6BB6BF7-48DC-462B-B97D-C060FE357880}" presName="dummyMaxCanvas" presStyleCnt="0">
        <dgm:presLayoutVars/>
      </dgm:prSet>
      <dgm:spPr/>
    </dgm:pt>
    <dgm:pt modelId="{ABACC7C0-168F-454D-A711-B0D9EDE535AB}" type="pres">
      <dgm:prSet presAssocID="{C6BB6BF7-48DC-462B-B97D-C060FE35788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A5B936-2E49-4311-8ABC-DE829A34A61E}" type="pres">
      <dgm:prSet presAssocID="{C6BB6BF7-48DC-462B-B97D-C060FE35788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DA1D73-00E7-47F4-AC97-83C11954C31F}" type="pres">
      <dgm:prSet presAssocID="{C6BB6BF7-48DC-462B-B97D-C060FE35788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F5E5C4-21D0-4D20-8975-DF5940E6D97F}" type="pres">
      <dgm:prSet presAssocID="{C6BB6BF7-48DC-462B-B97D-C060FE35788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FF3ED1-6BEC-40F3-9DA2-A56B65F6580D}" type="pres">
      <dgm:prSet presAssocID="{C6BB6BF7-48DC-462B-B97D-C060FE35788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4158B4-A333-4A69-B591-60439FAB2FFA}" type="pres">
      <dgm:prSet presAssocID="{C6BB6BF7-48DC-462B-B97D-C060FE35788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11D742-B3F1-4DFD-9884-066E465BAAE1}" type="pres">
      <dgm:prSet presAssocID="{C6BB6BF7-48DC-462B-B97D-C060FE35788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7F9BA0-88A7-4320-9133-9E185BF83F68}" type="pres">
      <dgm:prSet presAssocID="{C6BB6BF7-48DC-462B-B97D-C060FE35788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8E2782-D9CF-4A0A-98DF-BC012575F173}" type="pres">
      <dgm:prSet presAssocID="{C6BB6BF7-48DC-462B-B97D-C060FE35788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94BB72-2648-4A32-909A-866752869A5F}" type="pres">
      <dgm:prSet presAssocID="{C6BB6BF7-48DC-462B-B97D-C060FE35788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90FC3F-90DB-4C0F-AF6A-1045ECFE6A7C}" type="pres">
      <dgm:prSet presAssocID="{C6BB6BF7-48DC-462B-B97D-C060FE35788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14AB7D-1815-4182-8A4E-0F490A109C62}" type="pres">
      <dgm:prSet presAssocID="{C6BB6BF7-48DC-462B-B97D-C060FE35788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9CC9EA-4959-49EF-9BFD-C03B4F7314FE}" type="pres">
      <dgm:prSet presAssocID="{C6BB6BF7-48DC-462B-B97D-C060FE35788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597580-6B1A-4DAF-B19A-6C3A80248B3E}" type="pres">
      <dgm:prSet presAssocID="{C6BB6BF7-48DC-462B-B97D-C060FE35788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F3F43C1-F001-4128-9175-DBAE8AF2B2C9}" srcId="{C6BB6BF7-48DC-462B-B97D-C060FE357880}" destId="{F8B01687-B5EC-4AB5-AC63-A3800F198024}" srcOrd="2" destOrd="0" parTransId="{43DB9234-50A3-418E-A8B3-B48BABB5CDF1}" sibTransId="{4E268AA5-F8DA-4283-B9B3-C530C4996985}"/>
    <dgm:cxn modelId="{8405F96C-CA3D-4A82-915C-0CB555D50941}" type="presOf" srcId="{F8B01687-B5EC-4AB5-AC63-A3800F198024}" destId="{20DA1D73-00E7-47F4-AC97-83C11954C31F}" srcOrd="0" destOrd="0" presId="urn:microsoft.com/office/officeart/2005/8/layout/vProcess5"/>
    <dgm:cxn modelId="{B38A6901-643E-40B3-BA2B-E734E39CC051}" type="presOf" srcId="{1FEB979B-2787-4A75-8B4B-3BD5867D7846}" destId="{AE9CC9EA-4959-49EF-9BFD-C03B4F7314FE}" srcOrd="1" destOrd="0" presId="urn:microsoft.com/office/officeart/2005/8/layout/vProcess5"/>
    <dgm:cxn modelId="{B50471FC-3E08-4C90-929B-EA56E8592D43}" srcId="{C6BB6BF7-48DC-462B-B97D-C060FE357880}" destId="{1FEB979B-2787-4A75-8B4B-3BD5867D7846}" srcOrd="3" destOrd="0" parTransId="{B144B5E7-B756-4B02-A075-FDA9C1C6B56B}" sibTransId="{814DE5B2-42EF-41E0-9953-E493867FCBC6}"/>
    <dgm:cxn modelId="{572C56F6-7245-4741-80AF-AEDE674AF87D}" type="presOf" srcId="{F0A1E5FF-7AF3-4727-B18A-BC98223BE320}" destId="{164158B4-A333-4A69-B591-60439FAB2FFA}" srcOrd="0" destOrd="0" presId="urn:microsoft.com/office/officeart/2005/8/layout/vProcess5"/>
    <dgm:cxn modelId="{B7ADDEC5-7A0A-4FAC-912A-CF44C4079F13}" type="presOf" srcId="{F8B01687-B5EC-4AB5-AC63-A3800F198024}" destId="{4C14AB7D-1815-4182-8A4E-0F490A109C62}" srcOrd="1" destOrd="0" presId="urn:microsoft.com/office/officeart/2005/8/layout/vProcess5"/>
    <dgm:cxn modelId="{EFF2B1E7-E847-48B1-BCD5-7255C7F875E3}" type="presOf" srcId="{00D5213F-9337-48D4-885C-A06CE890A2CF}" destId="{24597580-6B1A-4DAF-B19A-6C3A80248B3E}" srcOrd="1" destOrd="0" presId="urn:microsoft.com/office/officeart/2005/8/layout/vProcess5"/>
    <dgm:cxn modelId="{486E2768-85E4-4D87-9CBC-94BB766EB814}" type="presOf" srcId="{814DE5B2-42EF-41E0-9953-E493867FCBC6}" destId="{CC8E2782-D9CF-4A0A-98DF-BC012575F173}" srcOrd="0" destOrd="0" presId="urn:microsoft.com/office/officeart/2005/8/layout/vProcess5"/>
    <dgm:cxn modelId="{B4042BA2-6CE4-4696-91CE-714EE434FAA1}" type="presOf" srcId="{1FEB979B-2787-4A75-8B4B-3BD5867D7846}" destId="{4FF5E5C4-21D0-4D20-8975-DF5940E6D97F}" srcOrd="0" destOrd="0" presId="urn:microsoft.com/office/officeart/2005/8/layout/vProcess5"/>
    <dgm:cxn modelId="{3C85CCF2-8AD9-4F19-BA9D-3D1C26BBE682}" srcId="{C6BB6BF7-48DC-462B-B97D-C060FE357880}" destId="{716E0022-5FDB-4F85-8887-9FF1DA27CF38}" srcOrd="0" destOrd="0" parTransId="{6BFCD212-7269-49A6-8D0B-43A8DED41E82}" sibTransId="{F0A1E5FF-7AF3-4727-B18A-BC98223BE320}"/>
    <dgm:cxn modelId="{4B11E02D-2B41-4B18-92CD-E908B4AEBDBC}" type="presOf" srcId="{A9304400-F037-48CF-A600-B2C8AB9A97F3}" destId="{A2A5B936-2E49-4311-8ABC-DE829A34A61E}" srcOrd="0" destOrd="0" presId="urn:microsoft.com/office/officeart/2005/8/layout/vProcess5"/>
    <dgm:cxn modelId="{B606B75A-7AFB-4188-BBE0-8D51373ADDA2}" type="presOf" srcId="{4E268AA5-F8DA-4283-B9B3-C530C4996985}" destId="{5F7F9BA0-88A7-4320-9133-9E185BF83F68}" srcOrd="0" destOrd="0" presId="urn:microsoft.com/office/officeart/2005/8/layout/vProcess5"/>
    <dgm:cxn modelId="{EDDD60E6-4B70-45DC-BBBB-A83A8DBA4ECD}" srcId="{C6BB6BF7-48DC-462B-B97D-C060FE357880}" destId="{A9304400-F037-48CF-A600-B2C8AB9A97F3}" srcOrd="1" destOrd="0" parTransId="{8B2D9855-88BF-477C-A1E0-4F4D83248C6A}" sibTransId="{3A683F7E-C495-47F9-A8FB-C1A4E98126CC}"/>
    <dgm:cxn modelId="{6248BD41-93E6-4CE2-9859-37C4D952849D}" type="presOf" srcId="{716E0022-5FDB-4F85-8887-9FF1DA27CF38}" destId="{ABACC7C0-168F-454D-A711-B0D9EDE535AB}" srcOrd="0" destOrd="0" presId="urn:microsoft.com/office/officeart/2005/8/layout/vProcess5"/>
    <dgm:cxn modelId="{FBD0E0E7-2ABF-452F-9A18-DE2EE6CB4455}" type="presOf" srcId="{716E0022-5FDB-4F85-8887-9FF1DA27CF38}" destId="{5494BB72-2648-4A32-909A-866752869A5F}" srcOrd="1" destOrd="0" presId="urn:microsoft.com/office/officeart/2005/8/layout/vProcess5"/>
    <dgm:cxn modelId="{0835DEF8-2A34-4A66-852D-7FE13407648A}" type="presOf" srcId="{C6BB6BF7-48DC-462B-B97D-C060FE357880}" destId="{1EA9B8C9-2B0C-4601-94A9-0310085A4438}" srcOrd="0" destOrd="0" presId="urn:microsoft.com/office/officeart/2005/8/layout/vProcess5"/>
    <dgm:cxn modelId="{6A9D509C-9D38-43A4-8133-A3D805647512}" type="presOf" srcId="{3A683F7E-C495-47F9-A8FB-C1A4E98126CC}" destId="{D411D742-B3F1-4DFD-9884-066E465BAAE1}" srcOrd="0" destOrd="0" presId="urn:microsoft.com/office/officeart/2005/8/layout/vProcess5"/>
    <dgm:cxn modelId="{D905CB32-1098-41C2-8C6E-D34DC47383F4}" type="presOf" srcId="{00D5213F-9337-48D4-885C-A06CE890A2CF}" destId="{2EFF3ED1-6BEC-40F3-9DA2-A56B65F6580D}" srcOrd="0" destOrd="0" presId="urn:microsoft.com/office/officeart/2005/8/layout/vProcess5"/>
    <dgm:cxn modelId="{690CD3A1-344D-40B2-B657-2ACD25D954EF}" type="presOf" srcId="{A9304400-F037-48CF-A600-B2C8AB9A97F3}" destId="{DB90FC3F-90DB-4C0F-AF6A-1045ECFE6A7C}" srcOrd="1" destOrd="0" presId="urn:microsoft.com/office/officeart/2005/8/layout/vProcess5"/>
    <dgm:cxn modelId="{B183DC92-6595-4DD7-A563-003EE9BAD47C}" srcId="{C6BB6BF7-48DC-462B-B97D-C060FE357880}" destId="{00D5213F-9337-48D4-885C-A06CE890A2CF}" srcOrd="4" destOrd="0" parTransId="{026E6A57-19D3-49EF-8925-8CC2B5FF0ECC}" sibTransId="{03DA5B60-0633-42CC-84E6-FCC86B84E2EB}"/>
    <dgm:cxn modelId="{36044B1F-01EC-42EF-8E31-1C8477C2BAE1}" type="presParOf" srcId="{1EA9B8C9-2B0C-4601-94A9-0310085A4438}" destId="{14763CAD-7DAB-47A8-B02A-67A37300544A}" srcOrd="0" destOrd="0" presId="urn:microsoft.com/office/officeart/2005/8/layout/vProcess5"/>
    <dgm:cxn modelId="{21E64F4D-C5C9-4F16-B300-F7C4B4B25841}" type="presParOf" srcId="{1EA9B8C9-2B0C-4601-94A9-0310085A4438}" destId="{ABACC7C0-168F-454D-A711-B0D9EDE535AB}" srcOrd="1" destOrd="0" presId="urn:microsoft.com/office/officeart/2005/8/layout/vProcess5"/>
    <dgm:cxn modelId="{7D825DCF-FE3C-4E0B-9723-BAD16C6F59A9}" type="presParOf" srcId="{1EA9B8C9-2B0C-4601-94A9-0310085A4438}" destId="{A2A5B936-2E49-4311-8ABC-DE829A34A61E}" srcOrd="2" destOrd="0" presId="urn:microsoft.com/office/officeart/2005/8/layout/vProcess5"/>
    <dgm:cxn modelId="{010D0C20-6159-408F-9AFE-E4376AE73C64}" type="presParOf" srcId="{1EA9B8C9-2B0C-4601-94A9-0310085A4438}" destId="{20DA1D73-00E7-47F4-AC97-83C11954C31F}" srcOrd="3" destOrd="0" presId="urn:microsoft.com/office/officeart/2005/8/layout/vProcess5"/>
    <dgm:cxn modelId="{69230151-73DB-47ED-9187-30116ABE9225}" type="presParOf" srcId="{1EA9B8C9-2B0C-4601-94A9-0310085A4438}" destId="{4FF5E5C4-21D0-4D20-8975-DF5940E6D97F}" srcOrd="4" destOrd="0" presId="urn:microsoft.com/office/officeart/2005/8/layout/vProcess5"/>
    <dgm:cxn modelId="{CAA1055B-D2DF-4B44-BCF9-C157F739A4AD}" type="presParOf" srcId="{1EA9B8C9-2B0C-4601-94A9-0310085A4438}" destId="{2EFF3ED1-6BEC-40F3-9DA2-A56B65F6580D}" srcOrd="5" destOrd="0" presId="urn:microsoft.com/office/officeart/2005/8/layout/vProcess5"/>
    <dgm:cxn modelId="{628190F5-7CC6-4F8E-91C8-9EE5C448A06C}" type="presParOf" srcId="{1EA9B8C9-2B0C-4601-94A9-0310085A4438}" destId="{164158B4-A333-4A69-B591-60439FAB2FFA}" srcOrd="6" destOrd="0" presId="urn:microsoft.com/office/officeart/2005/8/layout/vProcess5"/>
    <dgm:cxn modelId="{C64DBF24-1BE4-404E-B707-41DBE0870172}" type="presParOf" srcId="{1EA9B8C9-2B0C-4601-94A9-0310085A4438}" destId="{D411D742-B3F1-4DFD-9884-066E465BAAE1}" srcOrd="7" destOrd="0" presId="urn:microsoft.com/office/officeart/2005/8/layout/vProcess5"/>
    <dgm:cxn modelId="{D8DE0C82-D470-4C08-BE36-FFFF5E4D8746}" type="presParOf" srcId="{1EA9B8C9-2B0C-4601-94A9-0310085A4438}" destId="{5F7F9BA0-88A7-4320-9133-9E185BF83F68}" srcOrd="8" destOrd="0" presId="urn:microsoft.com/office/officeart/2005/8/layout/vProcess5"/>
    <dgm:cxn modelId="{24BE6F80-0635-408D-9209-92678042E860}" type="presParOf" srcId="{1EA9B8C9-2B0C-4601-94A9-0310085A4438}" destId="{CC8E2782-D9CF-4A0A-98DF-BC012575F173}" srcOrd="9" destOrd="0" presId="urn:microsoft.com/office/officeart/2005/8/layout/vProcess5"/>
    <dgm:cxn modelId="{D6E07AA8-3EF8-4C84-82A2-C0E50F1C7AD6}" type="presParOf" srcId="{1EA9B8C9-2B0C-4601-94A9-0310085A4438}" destId="{5494BB72-2648-4A32-909A-866752869A5F}" srcOrd="10" destOrd="0" presId="urn:microsoft.com/office/officeart/2005/8/layout/vProcess5"/>
    <dgm:cxn modelId="{BD50A80F-6549-40F3-B7F0-2B03A8FFC687}" type="presParOf" srcId="{1EA9B8C9-2B0C-4601-94A9-0310085A4438}" destId="{DB90FC3F-90DB-4C0F-AF6A-1045ECFE6A7C}" srcOrd="11" destOrd="0" presId="urn:microsoft.com/office/officeart/2005/8/layout/vProcess5"/>
    <dgm:cxn modelId="{5B5603B3-F61C-4C9A-90CD-0F9EA4E14182}" type="presParOf" srcId="{1EA9B8C9-2B0C-4601-94A9-0310085A4438}" destId="{4C14AB7D-1815-4182-8A4E-0F490A109C62}" srcOrd="12" destOrd="0" presId="urn:microsoft.com/office/officeart/2005/8/layout/vProcess5"/>
    <dgm:cxn modelId="{E2BF9E81-1E26-4DD0-852F-CB7403A5EB1C}" type="presParOf" srcId="{1EA9B8C9-2B0C-4601-94A9-0310085A4438}" destId="{AE9CC9EA-4959-49EF-9BFD-C03B4F7314FE}" srcOrd="13" destOrd="0" presId="urn:microsoft.com/office/officeart/2005/8/layout/vProcess5"/>
    <dgm:cxn modelId="{6C85A825-6120-44EE-9CDA-60582FE8062A}" type="presParOf" srcId="{1EA9B8C9-2B0C-4601-94A9-0310085A4438}" destId="{24597580-6B1A-4DAF-B19A-6C3A80248B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602722-840E-4238-B959-9DA380B8E330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936AA0B-A80D-443A-BCE4-4323E7B2F1CE}">
      <dgm:prSet/>
      <dgm:spPr/>
      <dgm:t>
        <a:bodyPr/>
        <a:lstStyle/>
        <a:p>
          <a:r>
            <a:rPr lang="hr-HR"/>
            <a:t>Osvajački pohodi i povećan broj robova</a:t>
          </a:r>
          <a:endParaRPr lang="en-US"/>
        </a:p>
      </dgm:t>
    </dgm:pt>
    <dgm:pt modelId="{981BFDAE-7346-415C-AEBC-EC2166294237}" type="parTrans" cxnId="{8765E71D-6A87-49C5-804B-85E2691F518C}">
      <dgm:prSet/>
      <dgm:spPr/>
      <dgm:t>
        <a:bodyPr/>
        <a:lstStyle/>
        <a:p>
          <a:endParaRPr lang="en-US"/>
        </a:p>
      </dgm:t>
    </dgm:pt>
    <dgm:pt modelId="{C57C69DB-98B6-48D1-B10F-23D3E9B2D6E4}" type="sibTrans" cxnId="{8765E71D-6A87-49C5-804B-85E2691F518C}">
      <dgm:prSet/>
      <dgm:spPr/>
      <dgm:t>
        <a:bodyPr/>
        <a:lstStyle/>
        <a:p>
          <a:endParaRPr lang="en-US"/>
        </a:p>
      </dgm:t>
    </dgm:pt>
    <dgm:pt modelId="{E797B8FA-4A75-411B-BCE9-48D5768A52E7}">
      <dgm:prSet/>
      <dgm:spPr/>
      <dgm:t>
        <a:bodyPr/>
        <a:lstStyle/>
        <a:p>
          <a:r>
            <a:rPr lang="hr-HR"/>
            <a:t>Besplatna radna snaga</a:t>
          </a:r>
          <a:endParaRPr lang="en-US"/>
        </a:p>
      </dgm:t>
    </dgm:pt>
    <dgm:pt modelId="{067222F4-79B6-4C4C-82CE-C885C40B1FB3}" type="parTrans" cxnId="{CE36CCC9-9418-4DCC-A612-669CB6F2B93F}">
      <dgm:prSet/>
      <dgm:spPr/>
      <dgm:t>
        <a:bodyPr/>
        <a:lstStyle/>
        <a:p>
          <a:endParaRPr lang="en-US"/>
        </a:p>
      </dgm:t>
    </dgm:pt>
    <dgm:pt modelId="{E412F571-DC03-4E0C-985D-CE67E60BA897}" type="sibTrans" cxnId="{CE36CCC9-9418-4DCC-A612-669CB6F2B93F}">
      <dgm:prSet/>
      <dgm:spPr/>
      <dgm:t>
        <a:bodyPr/>
        <a:lstStyle/>
        <a:p>
          <a:endParaRPr lang="en-US"/>
        </a:p>
      </dgm:t>
    </dgm:pt>
    <dgm:pt modelId="{F77BA0F2-F989-4CA2-8815-B46B86AAE577}">
      <dgm:prSet/>
      <dgm:spPr/>
      <dgm:t>
        <a:bodyPr/>
        <a:lstStyle/>
        <a:p>
          <a:r>
            <a:rPr lang="hr-HR"/>
            <a:t>Prodaja robova na gradskim forumima</a:t>
          </a:r>
          <a:endParaRPr lang="en-US"/>
        </a:p>
      </dgm:t>
    </dgm:pt>
    <dgm:pt modelId="{1651013D-4BEF-4E18-92AD-60484EBCCBC1}" type="parTrans" cxnId="{7DAFF94F-F930-4CF1-9AD1-6F33A39CA822}">
      <dgm:prSet/>
      <dgm:spPr/>
      <dgm:t>
        <a:bodyPr/>
        <a:lstStyle/>
        <a:p>
          <a:endParaRPr lang="en-US"/>
        </a:p>
      </dgm:t>
    </dgm:pt>
    <dgm:pt modelId="{8F50FB19-A1CE-4581-BF5E-36C09A768960}" type="sibTrans" cxnId="{7DAFF94F-F930-4CF1-9AD1-6F33A39CA822}">
      <dgm:prSet/>
      <dgm:spPr/>
      <dgm:t>
        <a:bodyPr/>
        <a:lstStyle/>
        <a:p>
          <a:endParaRPr lang="en-US"/>
        </a:p>
      </dgm:t>
    </dgm:pt>
    <dgm:pt modelId="{C875D113-958C-4A32-A155-BA56184541DD}">
      <dgm:prSet/>
      <dgm:spPr/>
      <dgm:t>
        <a:bodyPr/>
        <a:lstStyle/>
        <a:p>
          <a:r>
            <a:rPr lang="hr-HR"/>
            <a:t>Učeni robovi odgojitelji i učitelji djece</a:t>
          </a:r>
          <a:endParaRPr lang="en-US"/>
        </a:p>
      </dgm:t>
    </dgm:pt>
    <dgm:pt modelId="{6046532B-1459-4A53-9FA0-5DF02F84FCAD}" type="parTrans" cxnId="{73569677-4E7D-41A3-BA60-58FBCD64162B}">
      <dgm:prSet/>
      <dgm:spPr/>
      <dgm:t>
        <a:bodyPr/>
        <a:lstStyle/>
        <a:p>
          <a:endParaRPr lang="en-US"/>
        </a:p>
      </dgm:t>
    </dgm:pt>
    <dgm:pt modelId="{D4E9017F-8219-4551-B289-59B2EA983C21}" type="sibTrans" cxnId="{73569677-4E7D-41A3-BA60-58FBCD64162B}">
      <dgm:prSet/>
      <dgm:spPr/>
      <dgm:t>
        <a:bodyPr/>
        <a:lstStyle/>
        <a:p>
          <a:endParaRPr lang="en-US"/>
        </a:p>
      </dgm:t>
    </dgm:pt>
    <dgm:pt modelId="{4A132372-5DA1-440F-A182-594413FAB899}">
      <dgm:prSet/>
      <dgm:spPr/>
      <dgm:t>
        <a:bodyPr/>
        <a:lstStyle/>
        <a:p>
          <a:r>
            <a:rPr lang="hr-HR"/>
            <a:t>Gladijatori</a:t>
          </a:r>
          <a:endParaRPr lang="en-US"/>
        </a:p>
      </dgm:t>
    </dgm:pt>
    <dgm:pt modelId="{0C6F74CE-22F5-438B-8B9B-DD94319F03FF}" type="parTrans" cxnId="{C1DDC4A3-8E00-46B9-88A6-C1BD79A0753B}">
      <dgm:prSet/>
      <dgm:spPr/>
      <dgm:t>
        <a:bodyPr/>
        <a:lstStyle/>
        <a:p>
          <a:endParaRPr lang="en-US"/>
        </a:p>
      </dgm:t>
    </dgm:pt>
    <dgm:pt modelId="{DB077728-B925-4BAC-A80C-DC60796B1611}" type="sibTrans" cxnId="{C1DDC4A3-8E00-46B9-88A6-C1BD79A0753B}">
      <dgm:prSet/>
      <dgm:spPr/>
      <dgm:t>
        <a:bodyPr/>
        <a:lstStyle/>
        <a:p>
          <a:endParaRPr lang="en-US"/>
        </a:p>
      </dgm:t>
    </dgm:pt>
    <dgm:pt modelId="{FE72CC8E-348A-4A21-8AE4-0E27E724703F}" type="pres">
      <dgm:prSet presAssocID="{C6602722-840E-4238-B959-9DA380B8E3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A08A447-EFCB-4CB7-A242-E3EA50B5CAB1}" type="pres">
      <dgm:prSet presAssocID="{C6602722-840E-4238-B959-9DA380B8E330}" presName="dummyMaxCanvas" presStyleCnt="0">
        <dgm:presLayoutVars/>
      </dgm:prSet>
      <dgm:spPr/>
    </dgm:pt>
    <dgm:pt modelId="{395FA466-AA29-4E6E-9788-45FCF4C0C786}" type="pres">
      <dgm:prSet presAssocID="{C6602722-840E-4238-B959-9DA380B8E33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29EED4-32CC-46F1-B1EA-F288A3A428D1}" type="pres">
      <dgm:prSet presAssocID="{C6602722-840E-4238-B959-9DA380B8E33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E9D485-444A-4D20-8260-C1EFD7D40236}" type="pres">
      <dgm:prSet presAssocID="{C6602722-840E-4238-B959-9DA380B8E33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6E4DD8-A17C-43BD-993E-50DF202659EA}" type="pres">
      <dgm:prSet presAssocID="{C6602722-840E-4238-B959-9DA380B8E33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F64DA8-EE17-40A5-9F4D-8CC5C8C8B188}" type="pres">
      <dgm:prSet presAssocID="{C6602722-840E-4238-B959-9DA380B8E33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AD4AC5-F32B-4CE1-BA93-32A6810B77DB}" type="pres">
      <dgm:prSet presAssocID="{C6602722-840E-4238-B959-9DA380B8E33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F58B73-1E27-4483-963A-39726B462527}" type="pres">
      <dgm:prSet presAssocID="{C6602722-840E-4238-B959-9DA380B8E33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7A5D95-F22D-4E54-9B91-E4078552B5A9}" type="pres">
      <dgm:prSet presAssocID="{C6602722-840E-4238-B959-9DA380B8E33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AC8464-80E1-4B14-AC68-A68E11000946}" type="pres">
      <dgm:prSet presAssocID="{C6602722-840E-4238-B959-9DA380B8E33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C901B1-552E-4CE8-9E39-D0B5D262E68A}" type="pres">
      <dgm:prSet presAssocID="{C6602722-840E-4238-B959-9DA380B8E3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980DB7-6B2E-4DB3-B6D6-7D57EC011394}" type="pres">
      <dgm:prSet presAssocID="{C6602722-840E-4238-B959-9DA380B8E3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70D472-8BC1-43CE-BF0A-120DA9688BA7}" type="pres">
      <dgm:prSet presAssocID="{C6602722-840E-4238-B959-9DA380B8E3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13D6D3-7076-4740-B687-7A9D186C72AC}" type="pres">
      <dgm:prSet presAssocID="{C6602722-840E-4238-B959-9DA380B8E3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6BE90F-E152-4B79-BE9A-CE9F14D90D27}" type="pres">
      <dgm:prSet presAssocID="{C6602722-840E-4238-B959-9DA380B8E3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B17DA4-6698-4534-882A-455B4DBE8E3F}" type="presOf" srcId="{4A132372-5DA1-440F-A182-594413FAB899}" destId="{7E6BE90F-E152-4B79-BE9A-CE9F14D90D27}" srcOrd="1" destOrd="0" presId="urn:microsoft.com/office/officeart/2005/8/layout/vProcess5"/>
    <dgm:cxn modelId="{8765E71D-6A87-49C5-804B-85E2691F518C}" srcId="{C6602722-840E-4238-B959-9DA380B8E330}" destId="{B936AA0B-A80D-443A-BCE4-4323E7B2F1CE}" srcOrd="0" destOrd="0" parTransId="{981BFDAE-7346-415C-AEBC-EC2166294237}" sibTransId="{C57C69DB-98B6-48D1-B10F-23D3E9B2D6E4}"/>
    <dgm:cxn modelId="{73569677-4E7D-41A3-BA60-58FBCD64162B}" srcId="{C6602722-840E-4238-B959-9DA380B8E330}" destId="{C875D113-958C-4A32-A155-BA56184541DD}" srcOrd="3" destOrd="0" parTransId="{6046532B-1459-4A53-9FA0-5DF02F84FCAD}" sibTransId="{D4E9017F-8219-4551-B289-59B2EA983C21}"/>
    <dgm:cxn modelId="{C1DDC4A3-8E00-46B9-88A6-C1BD79A0753B}" srcId="{C6602722-840E-4238-B959-9DA380B8E330}" destId="{4A132372-5DA1-440F-A182-594413FAB899}" srcOrd="4" destOrd="0" parTransId="{0C6F74CE-22F5-438B-8B9B-DD94319F03FF}" sibTransId="{DB077728-B925-4BAC-A80C-DC60796B1611}"/>
    <dgm:cxn modelId="{1BFF4EE6-8789-4CEE-A61D-B2D92C278819}" type="presOf" srcId="{C875D113-958C-4A32-A155-BA56184541DD}" destId="{6A6E4DD8-A17C-43BD-993E-50DF202659EA}" srcOrd="0" destOrd="0" presId="urn:microsoft.com/office/officeart/2005/8/layout/vProcess5"/>
    <dgm:cxn modelId="{7810ADA8-7CA2-4898-974F-02298F5ADB0A}" type="presOf" srcId="{8F50FB19-A1CE-4581-BF5E-36C09A768960}" destId="{0C7A5D95-F22D-4E54-9B91-E4078552B5A9}" srcOrd="0" destOrd="0" presId="urn:microsoft.com/office/officeart/2005/8/layout/vProcess5"/>
    <dgm:cxn modelId="{79434C02-6E8F-4AB8-9D67-50E62F6A8C02}" type="presOf" srcId="{F77BA0F2-F989-4CA2-8815-B46B86AAE577}" destId="{6EE9D485-444A-4D20-8260-C1EFD7D40236}" srcOrd="0" destOrd="0" presId="urn:microsoft.com/office/officeart/2005/8/layout/vProcess5"/>
    <dgm:cxn modelId="{73717D33-8507-44DB-ABDD-70519A9DBAE8}" type="presOf" srcId="{B936AA0B-A80D-443A-BCE4-4323E7B2F1CE}" destId="{A3C901B1-552E-4CE8-9E39-D0B5D262E68A}" srcOrd="1" destOrd="0" presId="urn:microsoft.com/office/officeart/2005/8/layout/vProcess5"/>
    <dgm:cxn modelId="{94D18C40-8FE8-4630-BFEF-154CEA94BA2B}" type="presOf" srcId="{C875D113-958C-4A32-A155-BA56184541DD}" destId="{DD13D6D3-7076-4740-B687-7A9D186C72AC}" srcOrd="1" destOrd="0" presId="urn:microsoft.com/office/officeart/2005/8/layout/vProcess5"/>
    <dgm:cxn modelId="{7DAFF94F-F930-4CF1-9AD1-6F33A39CA822}" srcId="{C6602722-840E-4238-B959-9DA380B8E330}" destId="{F77BA0F2-F989-4CA2-8815-B46B86AAE577}" srcOrd="2" destOrd="0" parTransId="{1651013D-4BEF-4E18-92AD-60484EBCCBC1}" sibTransId="{8F50FB19-A1CE-4581-BF5E-36C09A768960}"/>
    <dgm:cxn modelId="{4DE20FB3-A741-4065-8051-5B843F1D4E67}" type="presOf" srcId="{C6602722-840E-4238-B959-9DA380B8E330}" destId="{FE72CC8E-348A-4A21-8AE4-0E27E724703F}" srcOrd="0" destOrd="0" presId="urn:microsoft.com/office/officeart/2005/8/layout/vProcess5"/>
    <dgm:cxn modelId="{EAB82CE2-E5D7-47DE-8CC8-93ADF52C67F5}" type="presOf" srcId="{E797B8FA-4A75-411B-BCE9-48D5768A52E7}" destId="{C929EED4-32CC-46F1-B1EA-F288A3A428D1}" srcOrd="0" destOrd="0" presId="urn:microsoft.com/office/officeart/2005/8/layout/vProcess5"/>
    <dgm:cxn modelId="{5C14A32D-5428-4A8C-9CDD-42C93B712AD0}" type="presOf" srcId="{B936AA0B-A80D-443A-BCE4-4323E7B2F1CE}" destId="{395FA466-AA29-4E6E-9788-45FCF4C0C786}" srcOrd="0" destOrd="0" presId="urn:microsoft.com/office/officeart/2005/8/layout/vProcess5"/>
    <dgm:cxn modelId="{85C5F848-CDFD-4D0E-80CD-1C6D2D1A66DA}" type="presOf" srcId="{4A132372-5DA1-440F-A182-594413FAB899}" destId="{04F64DA8-EE17-40A5-9F4D-8CC5C8C8B188}" srcOrd="0" destOrd="0" presId="urn:microsoft.com/office/officeart/2005/8/layout/vProcess5"/>
    <dgm:cxn modelId="{FFDF513E-AA0A-4B26-A13A-85CC3E43D3D5}" type="presOf" srcId="{F77BA0F2-F989-4CA2-8815-B46B86AAE577}" destId="{C370D472-8BC1-43CE-BF0A-120DA9688BA7}" srcOrd="1" destOrd="0" presId="urn:microsoft.com/office/officeart/2005/8/layout/vProcess5"/>
    <dgm:cxn modelId="{CE36CCC9-9418-4DCC-A612-669CB6F2B93F}" srcId="{C6602722-840E-4238-B959-9DA380B8E330}" destId="{E797B8FA-4A75-411B-BCE9-48D5768A52E7}" srcOrd="1" destOrd="0" parTransId="{067222F4-79B6-4C4C-82CE-C885C40B1FB3}" sibTransId="{E412F571-DC03-4E0C-985D-CE67E60BA897}"/>
    <dgm:cxn modelId="{2BF377B1-956A-47A0-A8D3-5EF5807D876B}" type="presOf" srcId="{E797B8FA-4A75-411B-BCE9-48D5768A52E7}" destId="{DC980DB7-6B2E-4DB3-B6D6-7D57EC011394}" srcOrd="1" destOrd="0" presId="urn:microsoft.com/office/officeart/2005/8/layout/vProcess5"/>
    <dgm:cxn modelId="{57A2CF0A-104B-4D83-BEFE-A476637C33DC}" type="presOf" srcId="{E412F571-DC03-4E0C-985D-CE67E60BA897}" destId="{17F58B73-1E27-4483-963A-39726B462527}" srcOrd="0" destOrd="0" presId="urn:microsoft.com/office/officeart/2005/8/layout/vProcess5"/>
    <dgm:cxn modelId="{51AD8FDE-381E-4D0D-A62F-D92EA163BF79}" type="presOf" srcId="{D4E9017F-8219-4551-B289-59B2EA983C21}" destId="{D6AC8464-80E1-4B14-AC68-A68E11000946}" srcOrd="0" destOrd="0" presId="urn:microsoft.com/office/officeart/2005/8/layout/vProcess5"/>
    <dgm:cxn modelId="{EB969AED-F890-4890-8036-F31F9EB6958A}" type="presOf" srcId="{C57C69DB-98B6-48D1-B10F-23D3E9B2D6E4}" destId="{ADAD4AC5-F32B-4CE1-BA93-32A6810B77DB}" srcOrd="0" destOrd="0" presId="urn:microsoft.com/office/officeart/2005/8/layout/vProcess5"/>
    <dgm:cxn modelId="{543BAF5A-8041-48C1-958C-0D1A26717B1F}" type="presParOf" srcId="{FE72CC8E-348A-4A21-8AE4-0E27E724703F}" destId="{5A08A447-EFCB-4CB7-A242-E3EA50B5CAB1}" srcOrd="0" destOrd="0" presId="urn:microsoft.com/office/officeart/2005/8/layout/vProcess5"/>
    <dgm:cxn modelId="{251D041E-6BB3-433F-80B7-595934926467}" type="presParOf" srcId="{FE72CC8E-348A-4A21-8AE4-0E27E724703F}" destId="{395FA466-AA29-4E6E-9788-45FCF4C0C786}" srcOrd="1" destOrd="0" presId="urn:microsoft.com/office/officeart/2005/8/layout/vProcess5"/>
    <dgm:cxn modelId="{7EF1ED37-C0EC-484D-9016-93D3889276C7}" type="presParOf" srcId="{FE72CC8E-348A-4A21-8AE4-0E27E724703F}" destId="{C929EED4-32CC-46F1-B1EA-F288A3A428D1}" srcOrd="2" destOrd="0" presId="urn:microsoft.com/office/officeart/2005/8/layout/vProcess5"/>
    <dgm:cxn modelId="{A56A02FD-4591-4555-B7F0-EC1AB358F434}" type="presParOf" srcId="{FE72CC8E-348A-4A21-8AE4-0E27E724703F}" destId="{6EE9D485-444A-4D20-8260-C1EFD7D40236}" srcOrd="3" destOrd="0" presId="urn:microsoft.com/office/officeart/2005/8/layout/vProcess5"/>
    <dgm:cxn modelId="{AB131613-41FB-4070-96C2-8E16B82B528A}" type="presParOf" srcId="{FE72CC8E-348A-4A21-8AE4-0E27E724703F}" destId="{6A6E4DD8-A17C-43BD-993E-50DF202659EA}" srcOrd="4" destOrd="0" presId="urn:microsoft.com/office/officeart/2005/8/layout/vProcess5"/>
    <dgm:cxn modelId="{E975F575-F641-4ADB-9B92-35D3B2603AA3}" type="presParOf" srcId="{FE72CC8E-348A-4A21-8AE4-0E27E724703F}" destId="{04F64DA8-EE17-40A5-9F4D-8CC5C8C8B188}" srcOrd="5" destOrd="0" presId="urn:microsoft.com/office/officeart/2005/8/layout/vProcess5"/>
    <dgm:cxn modelId="{A9191DE4-F672-4D51-A8F7-F3E27DD46BC4}" type="presParOf" srcId="{FE72CC8E-348A-4A21-8AE4-0E27E724703F}" destId="{ADAD4AC5-F32B-4CE1-BA93-32A6810B77DB}" srcOrd="6" destOrd="0" presId="urn:microsoft.com/office/officeart/2005/8/layout/vProcess5"/>
    <dgm:cxn modelId="{FD108F29-8732-4A75-9BA9-2DA9E2DF0C34}" type="presParOf" srcId="{FE72CC8E-348A-4A21-8AE4-0E27E724703F}" destId="{17F58B73-1E27-4483-963A-39726B462527}" srcOrd="7" destOrd="0" presId="urn:microsoft.com/office/officeart/2005/8/layout/vProcess5"/>
    <dgm:cxn modelId="{5D1A8E04-34A7-456C-9D6B-A8E80958FAFD}" type="presParOf" srcId="{FE72CC8E-348A-4A21-8AE4-0E27E724703F}" destId="{0C7A5D95-F22D-4E54-9B91-E4078552B5A9}" srcOrd="8" destOrd="0" presId="urn:microsoft.com/office/officeart/2005/8/layout/vProcess5"/>
    <dgm:cxn modelId="{6A98B15F-A7AE-4D68-9C40-B30F9FE0F24C}" type="presParOf" srcId="{FE72CC8E-348A-4A21-8AE4-0E27E724703F}" destId="{D6AC8464-80E1-4B14-AC68-A68E11000946}" srcOrd="9" destOrd="0" presId="urn:microsoft.com/office/officeart/2005/8/layout/vProcess5"/>
    <dgm:cxn modelId="{98E72D74-B881-473C-8E1C-D32954D95A74}" type="presParOf" srcId="{FE72CC8E-348A-4A21-8AE4-0E27E724703F}" destId="{A3C901B1-552E-4CE8-9E39-D0B5D262E68A}" srcOrd="10" destOrd="0" presId="urn:microsoft.com/office/officeart/2005/8/layout/vProcess5"/>
    <dgm:cxn modelId="{1F055370-6AEB-4A11-BC5C-981A5213C26C}" type="presParOf" srcId="{FE72CC8E-348A-4A21-8AE4-0E27E724703F}" destId="{DC980DB7-6B2E-4DB3-B6D6-7D57EC011394}" srcOrd="11" destOrd="0" presId="urn:microsoft.com/office/officeart/2005/8/layout/vProcess5"/>
    <dgm:cxn modelId="{059F3C72-E697-43E0-94EA-C13D2F63E0A8}" type="presParOf" srcId="{FE72CC8E-348A-4A21-8AE4-0E27E724703F}" destId="{C370D472-8BC1-43CE-BF0A-120DA9688BA7}" srcOrd="12" destOrd="0" presId="urn:microsoft.com/office/officeart/2005/8/layout/vProcess5"/>
    <dgm:cxn modelId="{F84C976A-C039-4CE9-9977-BDB0010C1311}" type="presParOf" srcId="{FE72CC8E-348A-4A21-8AE4-0E27E724703F}" destId="{DD13D6D3-7076-4740-B687-7A9D186C72AC}" srcOrd="13" destOrd="0" presId="urn:microsoft.com/office/officeart/2005/8/layout/vProcess5"/>
    <dgm:cxn modelId="{C88AB394-5E65-4C74-954D-FFC311F05992}" type="presParOf" srcId="{FE72CC8E-348A-4A21-8AE4-0E27E724703F}" destId="{7E6BE90F-E152-4B79-BE9A-CE9F14D90D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21694F-A9EE-41E8-8DBA-19883827C3B8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FC3C3F2-395B-48F6-AD68-88C36C313293}">
      <dgm:prSet custT="1"/>
      <dgm:spPr/>
      <dgm:t>
        <a:bodyPr/>
        <a:lstStyle/>
        <a:p>
          <a:r>
            <a:rPr lang="hr-HR" sz="2000" dirty="0"/>
            <a:t>Nemaran i okrutan odnos prema robovima</a:t>
          </a:r>
          <a:endParaRPr lang="en-US" sz="2000" dirty="0"/>
        </a:p>
      </dgm:t>
    </dgm:pt>
    <dgm:pt modelId="{73CE9949-96EA-44C4-BBFE-546C4453F4AF}" type="parTrans" cxnId="{78226F92-3E41-4351-8641-ED583C4498F3}">
      <dgm:prSet/>
      <dgm:spPr/>
      <dgm:t>
        <a:bodyPr/>
        <a:lstStyle/>
        <a:p>
          <a:endParaRPr lang="en-US"/>
        </a:p>
      </dgm:t>
    </dgm:pt>
    <dgm:pt modelId="{9BD101C9-E624-4A79-8CDC-F989F26888B5}" type="sibTrans" cxnId="{78226F92-3E41-4351-8641-ED583C4498F3}">
      <dgm:prSet/>
      <dgm:spPr/>
      <dgm:t>
        <a:bodyPr/>
        <a:lstStyle/>
        <a:p>
          <a:endParaRPr lang="en-US"/>
        </a:p>
      </dgm:t>
    </dgm:pt>
    <dgm:pt modelId="{EBA04A60-5CAA-4212-8D34-32A5BA3F163C}">
      <dgm:prSet custT="1"/>
      <dgm:spPr/>
      <dgm:t>
        <a:bodyPr/>
        <a:lstStyle/>
        <a:p>
          <a:r>
            <a:rPr lang="hr-HR" sz="2000" dirty="0"/>
            <a:t>Česte pobune robova</a:t>
          </a:r>
          <a:endParaRPr lang="en-US" sz="2000" dirty="0"/>
        </a:p>
      </dgm:t>
    </dgm:pt>
    <dgm:pt modelId="{F960F964-0D1A-442C-9B00-3E821D602D70}" type="parTrans" cxnId="{3243DA57-0810-4E27-A463-E61745E6EA21}">
      <dgm:prSet/>
      <dgm:spPr/>
      <dgm:t>
        <a:bodyPr/>
        <a:lstStyle/>
        <a:p>
          <a:endParaRPr lang="en-US"/>
        </a:p>
      </dgm:t>
    </dgm:pt>
    <dgm:pt modelId="{F1759F37-FF7B-421E-873D-7C4CB9EE5A91}" type="sibTrans" cxnId="{3243DA57-0810-4E27-A463-E61745E6EA21}">
      <dgm:prSet/>
      <dgm:spPr/>
      <dgm:t>
        <a:bodyPr/>
        <a:lstStyle/>
        <a:p>
          <a:endParaRPr lang="en-US"/>
        </a:p>
      </dgm:t>
    </dgm:pt>
    <dgm:pt modelId="{B79D045E-C954-4D8D-9F74-56EF4BA3A5D8}">
      <dgm:prSet custT="1"/>
      <dgm:spPr/>
      <dgm:t>
        <a:bodyPr/>
        <a:lstStyle/>
        <a:p>
          <a:r>
            <a:rPr lang="hr-HR" sz="2000" dirty="0"/>
            <a:t>73. godina pr. Krista Spartakov ustanak</a:t>
          </a:r>
          <a:endParaRPr lang="en-US" sz="2000" dirty="0"/>
        </a:p>
      </dgm:t>
    </dgm:pt>
    <dgm:pt modelId="{B0684C10-587E-483F-A5C2-2DAACDF77FFE}" type="parTrans" cxnId="{D1548607-39C9-4FAB-AC9D-04B1CB12E18E}">
      <dgm:prSet/>
      <dgm:spPr/>
      <dgm:t>
        <a:bodyPr/>
        <a:lstStyle/>
        <a:p>
          <a:endParaRPr lang="en-US"/>
        </a:p>
      </dgm:t>
    </dgm:pt>
    <dgm:pt modelId="{218AE605-855E-42BD-8C77-DC1A8D52C17A}" type="sibTrans" cxnId="{D1548607-39C9-4FAB-AC9D-04B1CB12E18E}">
      <dgm:prSet/>
      <dgm:spPr/>
      <dgm:t>
        <a:bodyPr/>
        <a:lstStyle/>
        <a:p>
          <a:endParaRPr lang="en-US"/>
        </a:p>
      </dgm:t>
    </dgm:pt>
    <dgm:pt modelId="{5C31502C-4D75-4359-A8E9-F6FEDD0A9882}">
      <dgm:prSet custT="1"/>
      <dgm:spPr/>
      <dgm:t>
        <a:bodyPr/>
        <a:lstStyle/>
        <a:p>
          <a:r>
            <a:rPr lang="hr-HR" sz="2000" dirty="0"/>
            <a:t>Ustanak završio 71. godine pr. Krista</a:t>
          </a:r>
          <a:endParaRPr lang="en-US" sz="2000" dirty="0"/>
        </a:p>
      </dgm:t>
    </dgm:pt>
    <dgm:pt modelId="{4A603BC6-4BC3-4D31-97D5-A47E9E43BC58}" type="parTrans" cxnId="{7C9F948E-5F68-4A06-93DC-E5C972480FDA}">
      <dgm:prSet/>
      <dgm:spPr/>
      <dgm:t>
        <a:bodyPr/>
        <a:lstStyle/>
        <a:p>
          <a:endParaRPr lang="en-US"/>
        </a:p>
      </dgm:t>
    </dgm:pt>
    <dgm:pt modelId="{D4AD9699-71F1-488E-AC18-7828734FF992}" type="sibTrans" cxnId="{7C9F948E-5F68-4A06-93DC-E5C972480FDA}">
      <dgm:prSet/>
      <dgm:spPr/>
      <dgm:t>
        <a:bodyPr/>
        <a:lstStyle/>
        <a:p>
          <a:endParaRPr lang="en-US"/>
        </a:p>
      </dgm:t>
    </dgm:pt>
    <dgm:pt modelId="{134AEB0D-9F4B-4E5B-979B-F339633A43A8}">
      <dgm:prSet custT="1"/>
      <dgm:spPr/>
      <dgm:t>
        <a:bodyPr/>
        <a:lstStyle/>
        <a:p>
          <a:r>
            <a:rPr lang="hr-HR" sz="2000" dirty="0"/>
            <a:t>Okrutno kažnjeno nekoliko tisuća robova razapinjanjem na križ</a:t>
          </a:r>
          <a:endParaRPr lang="en-US" sz="2000" dirty="0"/>
        </a:p>
      </dgm:t>
    </dgm:pt>
    <dgm:pt modelId="{99A346AE-24E9-43E2-B3BC-4A80DA00DF94}" type="parTrans" cxnId="{ABEE2123-76E4-4576-804D-5D849204B7F8}">
      <dgm:prSet/>
      <dgm:spPr/>
      <dgm:t>
        <a:bodyPr/>
        <a:lstStyle/>
        <a:p>
          <a:endParaRPr lang="en-US"/>
        </a:p>
      </dgm:t>
    </dgm:pt>
    <dgm:pt modelId="{EDC8DFBE-BE6D-4121-8A38-E7EACDDBF076}" type="sibTrans" cxnId="{ABEE2123-76E4-4576-804D-5D849204B7F8}">
      <dgm:prSet/>
      <dgm:spPr/>
      <dgm:t>
        <a:bodyPr/>
        <a:lstStyle/>
        <a:p>
          <a:endParaRPr lang="en-US"/>
        </a:p>
      </dgm:t>
    </dgm:pt>
    <dgm:pt modelId="{204EE293-8379-4C84-8923-2429C553309E}" type="pres">
      <dgm:prSet presAssocID="{6721694F-A9EE-41E8-8DBA-19883827C3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198F97E-E66F-4BAD-8AA3-1BECF1227015}" type="pres">
      <dgm:prSet presAssocID="{6721694F-A9EE-41E8-8DBA-19883827C3B8}" presName="dummyMaxCanvas" presStyleCnt="0">
        <dgm:presLayoutVars/>
      </dgm:prSet>
      <dgm:spPr/>
    </dgm:pt>
    <dgm:pt modelId="{93737E8A-35A0-4D20-B7DC-2257EDA93CAE}" type="pres">
      <dgm:prSet presAssocID="{6721694F-A9EE-41E8-8DBA-19883827C3B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2D5FF2-FB22-4A14-B281-A0BA98A93C75}" type="pres">
      <dgm:prSet presAssocID="{6721694F-A9EE-41E8-8DBA-19883827C3B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83973E-D162-4D78-B642-AEF4B2A27AF6}" type="pres">
      <dgm:prSet presAssocID="{6721694F-A9EE-41E8-8DBA-19883827C3B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20265A-B905-4E40-AB32-9B94711263D3}" type="pres">
      <dgm:prSet presAssocID="{6721694F-A9EE-41E8-8DBA-19883827C3B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D7412A-4BBF-4748-9CFC-253E9C8D8892}" type="pres">
      <dgm:prSet presAssocID="{6721694F-A9EE-41E8-8DBA-19883827C3B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40946C-0279-4D28-B25A-057CA9C4C665}" type="pres">
      <dgm:prSet presAssocID="{6721694F-A9EE-41E8-8DBA-19883827C3B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71AB51-5CAD-4D8D-B207-2CB3FD5227EF}" type="pres">
      <dgm:prSet presAssocID="{6721694F-A9EE-41E8-8DBA-19883827C3B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1B7ACC-37DC-4363-A681-5F4B321F758F}" type="pres">
      <dgm:prSet presAssocID="{6721694F-A9EE-41E8-8DBA-19883827C3B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C8B302-5D9D-4730-948C-47AD77EBCDC9}" type="pres">
      <dgm:prSet presAssocID="{6721694F-A9EE-41E8-8DBA-19883827C3B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B7CC97-1683-4901-8C38-E5927C1DD534}" type="pres">
      <dgm:prSet presAssocID="{6721694F-A9EE-41E8-8DBA-19883827C3B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B135EF-A34D-4BC1-ACD8-7EF62BA23EC6}" type="pres">
      <dgm:prSet presAssocID="{6721694F-A9EE-41E8-8DBA-19883827C3B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FEF40E-1268-4174-A065-E7638CBDBADE}" type="pres">
      <dgm:prSet presAssocID="{6721694F-A9EE-41E8-8DBA-19883827C3B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FEEB5A-A7ED-46AE-BFF9-97D69CF311FA}" type="pres">
      <dgm:prSet presAssocID="{6721694F-A9EE-41E8-8DBA-19883827C3B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C42D98-E393-49CE-AC4D-365D82DD74F6}" type="pres">
      <dgm:prSet presAssocID="{6721694F-A9EE-41E8-8DBA-19883827C3B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BB3CDC1-4147-4431-B72C-FAC68470CE4F}" type="presOf" srcId="{D4AD9699-71F1-488E-AC18-7828734FF992}" destId="{C9C8B302-5D9D-4730-948C-47AD77EBCDC9}" srcOrd="0" destOrd="0" presId="urn:microsoft.com/office/officeart/2005/8/layout/vProcess5"/>
    <dgm:cxn modelId="{ABEE2123-76E4-4576-804D-5D849204B7F8}" srcId="{6721694F-A9EE-41E8-8DBA-19883827C3B8}" destId="{134AEB0D-9F4B-4E5B-979B-F339633A43A8}" srcOrd="4" destOrd="0" parTransId="{99A346AE-24E9-43E2-B3BC-4A80DA00DF94}" sibTransId="{EDC8DFBE-BE6D-4121-8A38-E7EACDDBF076}"/>
    <dgm:cxn modelId="{8CF92CE0-0521-47F4-BDCB-20E9FACB641B}" type="presOf" srcId="{5C31502C-4D75-4359-A8E9-F6FEDD0A9882}" destId="{9120265A-B905-4E40-AB32-9B94711263D3}" srcOrd="0" destOrd="0" presId="urn:microsoft.com/office/officeart/2005/8/layout/vProcess5"/>
    <dgm:cxn modelId="{C33753C0-CBF5-40B4-8FF8-F4C25E4AF252}" type="presOf" srcId="{218AE605-855E-42BD-8C77-DC1A8D52C17A}" destId="{D61B7ACC-37DC-4363-A681-5F4B321F758F}" srcOrd="0" destOrd="0" presId="urn:microsoft.com/office/officeart/2005/8/layout/vProcess5"/>
    <dgm:cxn modelId="{54A5226E-A10D-4A11-824B-4E8D920FE8B9}" type="presOf" srcId="{4FC3C3F2-395B-48F6-AD68-88C36C313293}" destId="{93737E8A-35A0-4D20-B7DC-2257EDA93CAE}" srcOrd="0" destOrd="0" presId="urn:microsoft.com/office/officeart/2005/8/layout/vProcess5"/>
    <dgm:cxn modelId="{3243DA57-0810-4E27-A463-E61745E6EA21}" srcId="{6721694F-A9EE-41E8-8DBA-19883827C3B8}" destId="{EBA04A60-5CAA-4212-8D34-32A5BA3F163C}" srcOrd="1" destOrd="0" parTransId="{F960F964-0D1A-442C-9B00-3E821D602D70}" sibTransId="{F1759F37-FF7B-421E-873D-7C4CB9EE5A91}"/>
    <dgm:cxn modelId="{34F9908F-AB58-4D6A-AE5B-06E0AED0AB23}" type="presOf" srcId="{EBA04A60-5CAA-4212-8D34-32A5BA3F163C}" destId="{312D5FF2-FB22-4A14-B281-A0BA98A93C75}" srcOrd="0" destOrd="0" presId="urn:microsoft.com/office/officeart/2005/8/layout/vProcess5"/>
    <dgm:cxn modelId="{904517FD-D9A0-4981-8B86-B38471690D0D}" type="presOf" srcId="{F1759F37-FF7B-421E-873D-7C4CB9EE5A91}" destId="{1171AB51-5CAD-4D8D-B207-2CB3FD5227EF}" srcOrd="0" destOrd="0" presId="urn:microsoft.com/office/officeart/2005/8/layout/vProcess5"/>
    <dgm:cxn modelId="{D1548607-39C9-4FAB-AC9D-04B1CB12E18E}" srcId="{6721694F-A9EE-41E8-8DBA-19883827C3B8}" destId="{B79D045E-C954-4D8D-9F74-56EF4BA3A5D8}" srcOrd="2" destOrd="0" parTransId="{B0684C10-587E-483F-A5C2-2DAACDF77FFE}" sibTransId="{218AE605-855E-42BD-8C77-DC1A8D52C17A}"/>
    <dgm:cxn modelId="{78226F92-3E41-4351-8641-ED583C4498F3}" srcId="{6721694F-A9EE-41E8-8DBA-19883827C3B8}" destId="{4FC3C3F2-395B-48F6-AD68-88C36C313293}" srcOrd="0" destOrd="0" parTransId="{73CE9949-96EA-44C4-BBFE-546C4453F4AF}" sibTransId="{9BD101C9-E624-4A79-8CDC-F989F26888B5}"/>
    <dgm:cxn modelId="{92006FDD-BCD0-450F-85B1-7CEDAB40632D}" type="presOf" srcId="{134AEB0D-9F4B-4E5B-979B-F339633A43A8}" destId="{99D7412A-4BBF-4748-9CFC-253E9C8D8892}" srcOrd="0" destOrd="0" presId="urn:microsoft.com/office/officeart/2005/8/layout/vProcess5"/>
    <dgm:cxn modelId="{5CA6AF02-9E9E-4C68-9E1C-1C39E8FE844A}" type="presOf" srcId="{4FC3C3F2-395B-48F6-AD68-88C36C313293}" destId="{9FB7CC97-1683-4901-8C38-E5927C1DD534}" srcOrd="1" destOrd="0" presId="urn:microsoft.com/office/officeart/2005/8/layout/vProcess5"/>
    <dgm:cxn modelId="{27935A4B-12C5-4DC5-B97E-653AE830BBDF}" type="presOf" srcId="{B79D045E-C954-4D8D-9F74-56EF4BA3A5D8}" destId="{7A83973E-D162-4D78-B642-AEF4B2A27AF6}" srcOrd="0" destOrd="0" presId="urn:microsoft.com/office/officeart/2005/8/layout/vProcess5"/>
    <dgm:cxn modelId="{90175991-E25E-4900-9038-4BDAADFC8E27}" type="presOf" srcId="{EBA04A60-5CAA-4212-8D34-32A5BA3F163C}" destId="{F0B135EF-A34D-4BC1-ACD8-7EF62BA23EC6}" srcOrd="1" destOrd="0" presId="urn:microsoft.com/office/officeart/2005/8/layout/vProcess5"/>
    <dgm:cxn modelId="{CCB181F0-81B5-4C51-AE4E-8EFA726DAD84}" type="presOf" srcId="{134AEB0D-9F4B-4E5B-979B-F339633A43A8}" destId="{6BC42D98-E393-49CE-AC4D-365D82DD74F6}" srcOrd="1" destOrd="0" presId="urn:microsoft.com/office/officeart/2005/8/layout/vProcess5"/>
    <dgm:cxn modelId="{E228B215-19BF-42CB-8B2F-B3A4E99B2A8A}" type="presOf" srcId="{9BD101C9-E624-4A79-8CDC-F989F26888B5}" destId="{DA40946C-0279-4D28-B25A-057CA9C4C665}" srcOrd="0" destOrd="0" presId="urn:microsoft.com/office/officeart/2005/8/layout/vProcess5"/>
    <dgm:cxn modelId="{CAC423B1-BDA2-4011-8DBD-C506669DC958}" type="presOf" srcId="{6721694F-A9EE-41E8-8DBA-19883827C3B8}" destId="{204EE293-8379-4C84-8923-2429C553309E}" srcOrd="0" destOrd="0" presId="urn:microsoft.com/office/officeart/2005/8/layout/vProcess5"/>
    <dgm:cxn modelId="{8A031C99-3F68-4256-8408-4EFE29D5094E}" type="presOf" srcId="{5C31502C-4D75-4359-A8E9-F6FEDD0A9882}" destId="{E9FEEB5A-A7ED-46AE-BFF9-97D69CF311FA}" srcOrd="1" destOrd="0" presId="urn:microsoft.com/office/officeart/2005/8/layout/vProcess5"/>
    <dgm:cxn modelId="{7C9F948E-5F68-4A06-93DC-E5C972480FDA}" srcId="{6721694F-A9EE-41E8-8DBA-19883827C3B8}" destId="{5C31502C-4D75-4359-A8E9-F6FEDD0A9882}" srcOrd="3" destOrd="0" parTransId="{4A603BC6-4BC3-4D31-97D5-A47E9E43BC58}" sibTransId="{D4AD9699-71F1-488E-AC18-7828734FF992}"/>
    <dgm:cxn modelId="{4121412C-46C2-49EB-94AF-1C75194F7446}" type="presOf" srcId="{B79D045E-C954-4D8D-9F74-56EF4BA3A5D8}" destId="{30FEF40E-1268-4174-A065-E7638CBDBADE}" srcOrd="1" destOrd="0" presId="urn:microsoft.com/office/officeart/2005/8/layout/vProcess5"/>
    <dgm:cxn modelId="{114FF5FF-8429-44C2-868B-B67843F5BAED}" type="presParOf" srcId="{204EE293-8379-4C84-8923-2429C553309E}" destId="{C198F97E-E66F-4BAD-8AA3-1BECF1227015}" srcOrd="0" destOrd="0" presId="urn:microsoft.com/office/officeart/2005/8/layout/vProcess5"/>
    <dgm:cxn modelId="{49B10820-A17D-491D-900E-A2CAE5A2D5BC}" type="presParOf" srcId="{204EE293-8379-4C84-8923-2429C553309E}" destId="{93737E8A-35A0-4D20-B7DC-2257EDA93CAE}" srcOrd="1" destOrd="0" presId="urn:microsoft.com/office/officeart/2005/8/layout/vProcess5"/>
    <dgm:cxn modelId="{EAC78198-DDB9-4594-8274-8E450872D42F}" type="presParOf" srcId="{204EE293-8379-4C84-8923-2429C553309E}" destId="{312D5FF2-FB22-4A14-B281-A0BA98A93C75}" srcOrd="2" destOrd="0" presId="urn:microsoft.com/office/officeart/2005/8/layout/vProcess5"/>
    <dgm:cxn modelId="{297966AE-C3E1-422B-9D05-E0B106E46113}" type="presParOf" srcId="{204EE293-8379-4C84-8923-2429C553309E}" destId="{7A83973E-D162-4D78-B642-AEF4B2A27AF6}" srcOrd="3" destOrd="0" presId="urn:microsoft.com/office/officeart/2005/8/layout/vProcess5"/>
    <dgm:cxn modelId="{AEE4CE7F-2008-4342-9C69-C3888833DE6E}" type="presParOf" srcId="{204EE293-8379-4C84-8923-2429C553309E}" destId="{9120265A-B905-4E40-AB32-9B94711263D3}" srcOrd="4" destOrd="0" presId="urn:microsoft.com/office/officeart/2005/8/layout/vProcess5"/>
    <dgm:cxn modelId="{538E6C1A-603C-4D2D-81F3-FDC87B5A0E32}" type="presParOf" srcId="{204EE293-8379-4C84-8923-2429C553309E}" destId="{99D7412A-4BBF-4748-9CFC-253E9C8D8892}" srcOrd="5" destOrd="0" presId="urn:microsoft.com/office/officeart/2005/8/layout/vProcess5"/>
    <dgm:cxn modelId="{9E6E7CA6-F061-4E11-8C17-B05005F3F516}" type="presParOf" srcId="{204EE293-8379-4C84-8923-2429C553309E}" destId="{DA40946C-0279-4D28-B25A-057CA9C4C665}" srcOrd="6" destOrd="0" presId="urn:microsoft.com/office/officeart/2005/8/layout/vProcess5"/>
    <dgm:cxn modelId="{1699C5A2-F4CC-4BC7-A26A-AE9060B9A89D}" type="presParOf" srcId="{204EE293-8379-4C84-8923-2429C553309E}" destId="{1171AB51-5CAD-4D8D-B207-2CB3FD5227EF}" srcOrd="7" destOrd="0" presId="urn:microsoft.com/office/officeart/2005/8/layout/vProcess5"/>
    <dgm:cxn modelId="{0064A245-E0AD-4471-B820-7C50AA67F61F}" type="presParOf" srcId="{204EE293-8379-4C84-8923-2429C553309E}" destId="{D61B7ACC-37DC-4363-A681-5F4B321F758F}" srcOrd="8" destOrd="0" presId="urn:microsoft.com/office/officeart/2005/8/layout/vProcess5"/>
    <dgm:cxn modelId="{3F612B77-D4FF-4DE3-9E5F-5B79F11542F8}" type="presParOf" srcId="{204EE293-8379-4C84-8923-2429C553309E}" destId="{C9C8B302-5D9D-4730-948C-47AD77EBCDC9}" srcOrd="9" destOrd="0" presId="urn:microsoft.com/office/officeart/2005/8/layout/vProcess5"/>
    <dgm:cxn modelId="{A54A01B8-C1EE-450B-8B4A-4F76D1A0D297}" type="presParOf" srcId="{204EE293-8379-4C84-8923-2429C553309E}" destId="{9FB7CC97-1683-4901-8C38-E5927C1DD534}" srcOrd="10" destOrd="0" presId="urn:microsoft.com/office/officeart/2005/8/layout/vProcess5"/>
    <dgm:cxn modelId="{95F23427-B278-4C8C-BAFD-EF8A76F99E09}" type="presParOf" srcId="{204EE293-8379-4C84-8923-2429C553309E}" destId="{F0B135EF-A34D-4BC1-ACD8-7EF62BA23EC6}" srcOrd="11" destOrd="0" presId="urn:microsoft.com/office/officeart/2005/8/layout/vProcess5"/>
    <dgm:cxn modelId="{B172BFCC-8997-42F7-B9EF-D9104FA2D243}" type="presParOf" srcId="{204EE293-8379-4C84-8923-2429C553309E}" destId="{30FEF40E-1268-4174-A065-E7638CBDBADE}" srcOrd="12" destOrd="0" presId="urn:microsoft.com/office/officeart/2005/8/layout/vProcess5"/>
    <dgm:cxn modelId="{AAAB5BE6-F9F3-47BE-807E-9D61A93EF3A4}" type="presParOf" srcId="{204EE293-8379-4C84-8923-2429C553309E}" destId="{E9FEEB5A-A7ED-46AE-BFF9-97D69CF311FA}" srcOrd="13" destOrd="0" presId="urn:microsoft.com/office/officeart/2005/8/layout/vProcess5"/>
    <dgm:cxn modelId="{833083AA-8801-4F70-85C1-0EEC563E3D75}" type="presParOf" srcId="{204EE293-8379-4C84-8923-2429C553309E}" destId="{6BC42D98-E393-49CE-AC4D-365D82DD74F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default#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C00A94-51CD-4EDC-BE95-D1AFDF505AD3}">
      <dgm:prSet/>
      <dgm:spPr/>
      <dgm:t>
        <a:bodyPr/>
        <a:lstStyle/>
        <a:p>
          <a:r>
            <a:rPr lang="hr-HR" dirty="0"/>
            <a:t>Patriciji, starosjedioce Rima</a:t>
          </a:r>
        </a:p>
      </dgm:t>
    </dgm:pt>
    <dgm:pt modelId="{2994CEC4-2E89-47DD-8355-5C1F2A186A70}" type="parTrans" cxnId="{52390CAC-8E04-4722-A066-93D5879C9E35}">
      <dgm:prSet/>
      <dgm:spPr/>
      <dgm:t>
        <a:bodyPr/>
        <a:lstStyle/>
        <a:p>
          <a:endParaRPr lang="hr-HR"/>
        </a:p>
      </dgm:t>
    </dgm:pt>
    <dgm:pt modelId="{A76FE2E6-9C21-43E1-B183-0DDBE76AD84C}" type="sibTrans" cxnId="{52390CAC-8E04-4722-A066-93D5879C9E35}">
      <dgm:prSet/>
      <dgm:spPr/>
      <dgm:t>
        <a:bodyPr/>
        <a:lstStyle/>
        <a:p>
          <a:endParaRPr lang="hr-HR"/>
        </a:p>
      </dgm:t>
    </dgm:pt>
    <dgm:pt modelId="{3F4FD6FC-0659-4CA0-BB20-299074058A38}">
      <dgm:prSet/>
      <dgm:spPr/>
      <dgm:t>
        <a:bodyPr/>
        <a:lstStyle/>
        <a:p>
          <a:r>
            <a:rPr lang="hr-HR"/>
            <a:t>Rimska aristokracija</a:t>
          </a:r>
          <a:endParaRPr lang="hr-HR" dirty="0"/>
        </a:p>
      </dgm:t>
    </dgm:pt>
    <dgm:pt modelId="{D445FBBC-2644-4B64-ADAD-8CE1BC9F6271}" type="parTrans" cxnId="{1DD56956-2BB9-4D49-B96A-0176781619B9}">
      <dgm:prSet/>
      <dgm:spPr/>
      <dgm:t>
        <a:bodyPr/>
        <a:lstStyle/>
        <a:p>
          <a:endParaRPr lang="hr-HR"/>
        </a:p>
      </dgm:t>
    </dgm:pt>
    <dgm:pt modelId="{8699CD5B-CA66-425B-99C9-9761AF139AB0}" type="sibTrans" cxnId="{1DD56956-2BB9-4D49-B96A-0176781619B9}">
      <dgm:prSet/>
      <dgm:spPr/>
      <dgm:t>
        <a:bodyPr/>
        <a:lstStyle/>
        <a:p>
          <a:endParaRPr lang="hr-HR"/>
        </a:p>
      </dgm:t>
    </dgm:pt>
    <dgm:pt modelId="{87ED67D0-93C2-4F2C-A698-A1A90B76EF17}">
      <dgm:prSet/>
      <dgm:spPr/>
      <dgm:t>
        <a:bodyPr/>
        <a:lstStyle/>
        <a:p>
          <a:r>
            <a:rPr lang="hr-HR" dirty="0"/>
            <a:t>Imaju politička i građanska prava</a:t>
          </a:r>
        </a:p>
      </dgm:t>
    </dgm:pt>
    <dgm:pt modelId="{C761E524-3275-46B5-876E-2525C72B9C4F}" type="parTrans" cxnId="{6C8AD1EB-CEE8-45A4-974D-44510ACF4397}">
      <dgm:prSet/>
      <dgm:spPr/>
      <dgm:t>
        <a:bodyPr/>
        <a:lstStyle/>
        <a:p>
          <a:endParaRPr lang="hr-HR"/>
        </a:p>
      </dgm:t>
    </dgm:pt>
    <dgm:pt modelId="{533C980C-2B4C-4A7D-938E-FE0997D87B0A}" type="sibTrans" cxnId="{6C8AD1EB-CEE8-45A4-974D-44510ACF4397}">
      <dgm:prSet/>
      <dgm:spPr/>
      <dgm:t>
        <a:bodyPr/>
        <a:lstStyle/>
        <a:p>
          <a:endParaRPr lang="hr-HR"/>
        </a:p>
      </dgm:t>
    </dgm:pt>
    <dgm:pt modelId="{13939AB9-53D2-41A7-80D3-5CA7D1266B36}">
      <dgm:prSet/>
      <dgm:spPr/>
      <dgm:t>
        <a:bodyPr/>
        <a:lstStyle/>
        <a:p>
          <a:r>
            <a:rPr lang="hr-HR" dirty="0"/>
            <a:t>Plebejce, doseljenike</a:t>
          </a:r>
        </a:p>
      </dgm:t>
    </dgm:pt>
    <dgm:pt modelId="{3B6ED213-964C-4195-BBD2-9B2DE7720405}" type="parTrans" cxnId="{53A90490-5172-45E4-B791-9BC8610105E4}">
      <dgm:prSet/>
      <dgm:spPr/>
      <dgm:t>
        <a:bodyPr/>
        <a:lstStyle/>
        <a:p>
          <a:endParaRPr lang="hr-HR"/>
        </a:p>
      </dgm:t>
    </dgm:pt>
    <dgm:pt modelId="{2BB4424F-205B-446E-B10F-40C961B92F52}" type="sibTrans" cxnId="{53A90490-5172-45E4-B791-9BC8610105E4}">
      <dgm:prSet/>
      <dgm:spPr/>
      <dgm:t>
        <a:bodyPr/>
        <a:lstStyle/>
        <a:p>
          <a:endParaRPr lang="hr-HR"/>
        </a:p>
      </dgm:t>
    </dgm:pt>
    <dgm:pt modelId="{30E181DF-416F-4BEC-AFEE-5A24CA78EDAC}">
      <dgm:prSet/>
      <dgm:spPr/>
      <dgm:t>
        <a:bodyPr/>
        <a:lstStyle/>
        <a:p>
          <a:r>
            <a:rPr lang="hr-HR"/>
            <a:t>Potomci pokorenih plemena, običan puk</a:t>
          </a:r>
          <a:endParaRPr lang="hr-HR" dirty="0"/>
        </a:p>
      </dgm:t>
    </dgm:pt>
    <dgm:pt modelId="{5AD0BF57-29CF-4F6E-9FE4-0B0E53EBEBC1}" type="parTrans" cxnId="{D88CE941-ADF4-46CE-A817-E22C60D227BA}">
      <dgm:prSet/>
      <dgm:spPr/>
      <dgm:t>
        <a:bodyPr/>
        <a:lstStyle/>
        <a:p>
          <a:endParaRPr lang="hr-HR"/>
        </a:p>
      </dgm:t>
    </dgm:pt>
    <dgm:pt modelId="{CA78AE78-DB94-42AD-A81D-CB9ED8AB413B}" type="sibTrans" cxnId="{D88CE941-ADF4-46CE-A817-E22C60D227BA}">
      <dgm:prSet/>
      <dgm:spPr/>
      <dgm:t>
        <a:bodyPr/>
        <a:lstStyle/>
        <a:p>
          <a:endParaRPr lang="hr-HR"/>
        </a:p>
      </dgm:t>
    </dgm:pt>
    <dgm:pt modelId="{9EDB728F-CF7B-40DA-A576-92EE57FABED0}">
      <dgm:prSet/>
      <dgm:spPr/>
      <dgm:t>
        <a:bodyPr/>
        <a:lstStyle/>
        <a:p>
          <a:r>
            <a:rPr lang="hr-HR"/>
            <a:t>Nisu mogli obnašati državne dužnosti</a:t>
          </a:r>
          <a:endParaRPr lang="hr-HR" dirty="0"/>
        </a:p>
      </dgm:t>
    </dgm:pt>
    <dgm:pt modelId="{96A1F84E-695B-4A09-AD6E-DD7F15401038}" type="parTrans" cxnId="{8DA4AC26-D4B8-456E-B33A-721D224BA01D}">
      <dgm:prSet/>
      <dgm:spPr/>
      <dgm:t>
        <a:bodyPr/>
        <a:lstStyle/>
        <a:p>
          <a:endParaRPr lang="hr-HR"/>
        </a:p>
      </dgm:t>
    </dgm:pt>
    <dgm:pt modelId="{86A9452C-35B9-4F23-A7D5-F644424A1A75}" type="sibTrans" cxnId="{8DA4AC26-D4B8-456E-B33A-721D224BA01D}">
      <dgm:prSet/>
      <dgm:spPr/>
      <dgm:t>
        <a:bodyPr/>
        <a:lstStyle/>
        <a:p>
          <a:endParaRPr lang="hr-HR"/>
        </a:p>
      </dgm:t>
    </dgm:pt>
    <dgm:pt modelId="{1B9089A6-8F0F-4F7E-8DA0-4591588EEA04}">
      <dgm:prSet/>
      <dgm:spPr/>
      <dgm:t>
        <a:bodyPr/>
        <a:lstStyle/>
        <a:p>
          <a:r>
            <a:rPr lang="hr-HR"/>
            <a:t>Poljodjelstvo, obrt i trgovina</a:t>
          </a:r>
          <a:endParaRPr lang="hr-HR" dirty="0"/>
        </a:p>
      </dgm:t>
    </dgm:pt>
    <dgm:pt modelId="{D717F227-5439-4A1D-9E2D-B1A499C44F77}" type="parTrans" cxnId="{FF6CFC9A-3A1A-4E47-991F-69CF71960C77}">
      <dgm:prSet/>
      <dgm:spPr/>
      <dgm:t>
        <a:bodyPr/>
        <a:lstStyle/>
        <a:p>
          <a:endParaRPr lang="hr-HR"/>
        </a:p>
      </dgm:t>
    </dgm:pt>
    <dgm:pt modelId="{DD36E9C9-1CED-4F6D-AD71-E110A5CD1F39}" type="sibTrans" cxnId="{FF6CFC9A-3A1A-4E47-991F-69CF71960C77}">
      <dgm:prSet/>
      <dgm:spPr/>
      <dgm:t>
        <a:bodyPr/>
        <a:lstStyle/>
        <a:p>
          <a:endParaRPr lang="hr-HR"/>
        </a:p>
      </dgm:t>
    </dgm:pt>
    <dgm:pt modelId="{CDF80C00-B6C7-42C0-BC74-B0C32F333770}" type="pres">
      <dgm:prSet presAssocID="{211A01C6-0BAF-4331-B1A4-FC75A00D3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FDC204D-AE93-41A4-862A-3AECFA6C031B}" type="pres">
      <dgm:prSet presAssocID="{7CC00A94-51CD-4EDC-BE95-D1AFDF505AD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E973EF-A2F2-4422-8ED1-67AF6C6CC6D6}" type="pres">
      <dgm:prSet presAssocID="{A76FE2E6-9C21-43E1-B183-0DDBE76AD84C}" presName="sibTrans" presStyleCnt="0"/>
      <dgm:spPr/>
    </dgm:pt>
    <dgm:pt modelId="{8382A6DB-8125-4D43-85A4-D3583A25D951}" type="pres">
      <dgm:prSet presAssocID="{3F4FD6FC-0659-4CA0-BB20-299074058A3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AC2F86-8F03-4A24-848B-BBBA9501E8D1}" type="pres">
      <dgm:prSet presAssocID="{8699CD5B-CA66-425B-99C9-9761AF139AB0}" presName="sibTrans" presStyleCnt="0"/>
      <dgm:spPr/>
    </dgm:pt>
    <dgm:pt modelId="{0439139D-55FA-49D8-A548-ED6427F1943A}" type="pres">
      <dgm:prSet presAssocID="{87ED67D0-93C2-4F2C-A698-A1A90B76EF1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6AE633-16C9-4D7C-A7F2-F5484BE06959}" type="pres">
      <dgm:prSet presAssocID="{533C980C-2B4C-4A7D-938E-FE0997D87B0A}" presName="sibTrans" presStyleCnt="0"/>
      <dgm:spPr/>
    </dgm:pt>
    <dgm:pt modelId="{2B7F18C3-5572-47D2-BE9C-0BE4ADC2B5C8}" type="pres">
      <dgm:prSet presAssocID="{13939AB9-53D2-41A7-80D3-5CA7D1266B3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DF3477-AF41-4403-95C8-2E6BF8BEAB61}" type="pres">
      <dgm:prSet presAssocID="{2BB4424F-205B-446E-B10F-40C961B92F52}" presName="sibTrans" presStyleCnt="0"/>
      <dgm:spPr/>
    </dgm:pt>
    <dgm:pt modelId="{139B992B-90F8-4051-9680-1FA50BC74A6A}" type="pres">
      <dgm:prSet presAssocID="{30E181DF-416F-4BEC-AFEE-5A24CA78EDA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E84266-EFE2-4DCF-8B27-90E81B4D52E8}" type="pres">
      <dgm:prSet presAssocID="{CA78AE78-DB94-42AD-A81D-CB9ED8AB413B}" presName="sibTrans" presStyleCnt="0"/>
      <dgm:spPr/>
    </dgm:pt>
    <dgm:pt modelId="{8F10D048-3805-4372-A88B-7083D4770914}" type="pres">
      <dgm:prSet presAssocID="{9EDB728F-CF7B-40DA-A576-92EE57FABED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6A7385-9E9D-4625-BF1A-3209FE10BCCC}" type="pres">
      <dgm:prSet presAssocID="{86A9452C-35B9-4F23-A7D5-F644424A1A75}" presName="sibTrans" presStyleCnt="0"/>
      <dgm:spPr/>
    </dgm:pt>
    <dgm:pt modelId="{B87D4E1F-3AAC-4182-8F98-263114017399}" type="pres">
      <dgm:prSet presAssocID="{1B9089A6-8F0F-4F7E-8DA0-4591588EEA0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AC6A472-6000-4E86-A29F-E44FA41056BA}" type="presOf" srcId="{3F4FD6FC-0659-4CA0-BB20-299074058A38}" destId="{8382A6DB-8125-4D43-85A4-D3583A25D951}" srcOrd="0" destOrd="0" presId="urn:microsoft.com/office/officeart/2005/8/layout/default#4"/>
    <dgm:cxn modelId="{53A90490-5172-45E4-B791-9BC8610105E4}" srcId="{211A01C6-0BAF-4331-B1A4-FC75A00D3D31}" destId="{13939AB9-53D2-41A7-80D3-5CA7D1266B36}" srcOrd="3" destOrd="0" parTransId="{3B6ED213-964C-4195-BBD2-9B2DE7720405}" sibTransId="{2BB4424F-205B-446E-B10F-40C961B92F52}"/>
    <dgm:cxn modelId="{D2E4217C-B11A-416A-9D90-5CE645B22AEA}" type="presOf" srcId="{13939AB9-53D2-41A7-80D3-5CA7D1266B36}" destId="{2B7F18C3-5572-47D2-BE9C-0BE4ADC2B5C8}" srcOrd="0" destOrd="0" presId="urn:microsoft.com/office/officeart/2005/8/layout/default#4"/>
    <dgm:cxn modelId="{FF6CFC9A-3A1A-4E47-991F-69CF71960C77}" srcId="{211A01C6-0BAF-4331-B1A4-FC75A00D3D31}" destId="{1B9089A6-8F0F-4F7E-8DA0-4591588EEA04}" srcOrd="6" destOrd="0" parTransId="{D717F227-5439-4A1D-9E2D-B1A499C44F77}" sibTransId="{DD36E9C9-1CED-4F6D-AD71-E110A5CD1F39}"/>
    <dgm:cxn modelId="{ADF38A0C-1FF2-49B4-847D-31115C109C79}" type="presOf" srcId="{211A01C6-0BAF-4331-B1A4-FC75A00D3D31}" destId="{CDF80C00-B6C7-42C0-BC74-B0C32F333770}" srcOrd="0" destOrd="0" presId="urn:microsoft.com/office/officeart/2005/8/layout/default#4"/>
    <dgm:cxn modelId="{52390CAC-8E04-4722-A066-93D5879C9E35}" srcId="{211A01C6-0BAF-4331-B1A4-FC75A00D3D31}" destId="{7CC00A94-51CD-4EDC-BE95-D1AFDF505AD3}" srcOrd="0" destOrd="0" parTransId="{2994CEC4-2E89-47DD-8355-5C1F2A186A70}" sibTransId="{A76FE2E6-9C21-43E1-B183-0DDBE76AD84C}"/>
    <dgm:cxn modelId="{D88CE941-ADF4-46CE-A817-E22C60D227BA}" srcId="{211A01C6-0BAF-4331-B1A4-FC75A00D3D31}" destId="{30E181DF-416F-4BEC-AFEE-5A24CA78EDAC}" srcOrd="4" destOrd="0" parTransId="{5AD0BF57-29CF-4F6E-9FE4-0B0E53EBEBC1}" sibTransId="{CA78AE78-DB94-42AD-A81D-CB9ED8AB413B}"/>
    <dgm:cxn modelId="{46DFCA46-2AC7-4142-BDEB-190DD33D23F4}" type="presOf" srcId="{9EDB728F-CF7B-40DA-A576-92EE57FABED0}" destId="{8F10D048-3805-4372-A88B-7083D4770914}" srcOrd="0" destOrd="0" presId="urn:microsoft.com/office/officeart/2005/8/layout/default#4"/>
    <dgm:cxn modelId="{9116007C-E138-42FC-A7C0-33F256023668}" type="presOf" srcId="{1B9089A6-8F0F-4F7E-8DA0-4591588EEA04}" destId="{B87D4E1F-3AAC-4182-8F98-263114017399}" srcOrd="0" destOrd="0" presId="urn:microsoft.com/office/officeart/2005/8/layout/default#4"/>
    <dgm:cxn modelId="{6C8AD1EB-CEE8-45A4-974D-44510ACF4397}" srcId="{211A01C6-0BAF-4331-B1A4-FC75A00D3D31}" destId="{87ED67D0-93C2-4F2C-A698-A1A90B76EF17}" srcOrd="2" destOrd="0" parTransId="{C761E524-3275-46B5-876E-2525C72B9C4F}" sibTransId="{533C980C-2B4C-4A7D-938E-FE0997D87B0A}"/>
    <dgm:cxn modelId="{BC8B9266-34E2-4143-B784-0190722F00FC}" type="presOf" srcId="{30E181DF-416F-4BEC-AFEE-5A24CA78EDAC}" destId="{139B992B-90F8-4051-9680-1FA50BC74A6A}" srcOrd="0" destOrd="0" presId="urn:microsoft.com/office/officeart/2005/8/layout/default#4"/>
    <dgm:cxn modelId="{1DD56956-2BB9-4D49-B96A-0176781619B9}" srcId="{211A01C6-0BAF-4331-B1A4-FC75A00D3D31}" destId="{3F4FD6FC-0659-4CA0-BB20-299074058A38}" srcOrd="1" destOrd="0" parTransId="{D445FBBC-2644-4B64-ADAD-8CE1BC9F6271}" sibTransId="{8699CD5B-CA66-425B-99C9-9761AF139AB0}"/>
    <dgm:cxn modelId="{57A14A5A-8C6D-4D40-9582-BE85CB06B9A4}" type="presOf" srcId="{7CC00A94-51CD-4EDC-BE95-D1AFDF505AD3}" destId="{CFDC204D-AE93-41A4-862A-3AECFA6C031B}" srcOrd="0" destOrd="0" presId="urn:microsoft.com/office/officeart/2005/8/layout/default#4"/>
    <dgm:cxn modelId="{8DA4AC26-D4B8-456E-B33A-721D224BA01D}" srcId="{211A01C6-0BAF-4331-B1A4-FC75A00D3D31}" destId="{9EDB728F-CF7B-40DA-A576-92EE57FABED0}" srcOrd="5" destOrd="0" parTransId="{96A1F84E-695B-4A09-AD6E-DD7F15401038}" sibTransId="{86A9452C-35B9-4F23-A7D5-F644424A1A75}"/>
    <dgm:cxn modelId="{92EE4E66-8F69-41CC-B397-5DF0AE6FF5EA}" type="presOf" srcId="{87ED67D0-93C2-4F2C-A698-A1A90B76EF17}" destId="{0439139D-55FA-49D8-A548-ED6427F1943A}" srcOrd="0" destOrd="0" presId="urn:microsoft.com/office/officeart/2005/8/layout/default#4"/>
    <dgm:cxn modelId="{B5A7AC39-4F43-46FD-875E-DD79E2BB664A}" type="presParOf" srcId="{CDF80C00-B6C7-42C0-BC74-B0C32F333770}" destId="{CFDC204D-AE93-41A4-862A-3AECFA6C031B}" srcOrd="0" destOrd="0" presId="urn:microsoft.com/office/officeart/2005/8/layout/default#4"/>
    <dgm:cxn modelId="{36249916-A9B1-42DC-9401-6EF7E7BF41C3}" type="presParOf" srcId="{CDF80C00-B6C7-42C0-BC74-B0C32F333770}" destId="{31E973EF-A2F2-4422-8ED1-67AF6C6CC6D6}" srcOrd="1" destOrd="0" presId="urn:microsoft.com/office/officeart/2005/8/layout/default#4"/>
    <dgm:cxn modelId="{16689759-13E2-4716-AB96-5D1100BB7027}" type="presParOf" srcId="{CDF80C00-B6C7-42C0-BC74-B0C32F333770}" destId="{8382A6DB-8125-4D43-85A4-D3583A25D951}" srcOrd="2" destOrd="0" presId="urn:microsoft.com/office/officeart/2005/8/layout/default#4"/>
    <dgm:cxn modelId="{7D08BED2-7DB8-4116-8B84-6B8D200A8C29}" type="presParOf" srcId="{CDF80C00-B6C7-42C0-BC74-B0C32F333770}" destId="{F1AC2F86-8F03-4A24-848B-BBBA9501E8D1}" srcOrd="3" destOrd="0" presId="urn:microsoft.com/office/officeart/2005/8/layout/default#4"/>
    <dgm:cxn modelId="{C9336CF7-2FC0-494D-9FDF-101C7F07FA66}" type="presParOf" srcId="{CDF80C00-B6C7-42C0-BC74-B0C32F333770}" destId="{0439139D-55FA-49D8-A548-ED6427F1943A}" srcOrd="4" destOrd="0" presId="urn:microsoft.com/office/officeart/2005/8/layout/default#4"/>
    <dgm:cxn modelId="{F60500FF-B1D3-40A7-975C-F7A228680E53}" type="presParOf" srcId="{CDF80C00-B6C7-42C0-BC74-B0C32F333770}" destId="{416AE633-16C9-4D7C-A7F2-F5484BE06959}" srcOrd="5" destOrd="0" presId="urn:microsoft.com/office/officeart/2005/8/layout/default#4"/>
    <dgm:cxn modelId="{BA6AACD8-EFFE-41F5-BD12-30DBD451AEBA}" type="presParOf" srcId="{CDF80C00-B6C7-42C0-BC74-B0C32F333770}" destId="{2B7F18C3-5572-47D2-BE9C-0BE4ADC2B5C8}" srcOrd="6" destOrd="0" presId="urn:microsoft.com/office/officeart/2005/8/layout/default#4"/>
    <dgm:cxn modelId="{A48532C8-302D-4126-ACD9-69EBFEEEED7F}" type="presParOf" srcId="{CDF80C00-B6C7-42C0-BC74-B0C32F333770}" destId="{20DF3477-AF41-4403-95C8-2E6BF8BEAB61}" srcOrd="7" destOrd="0" presId="urn:microsoft.com/office/officeart/2005/8/layout/default#4"/>
    <dgm:cxn modelId="{3E60275D-73B5-41BE-A26F-DF0C5ABDD8D8}" type="presParOf" srcId="{CDF80C00-B6C7-42C0-BC74-B0C32F333770}" destId="{139B992B-90F8-4051-9680-1FA50BC74A6A}" srcOrd="8" destOrd="0" presId="urn:microsoft.com/office/officeart/2005/8/layout/default#4"/>
    <dgm:cxn modelId="{D39D1CDB-7FC1-443C-BC6C-45A1B98CE41D}" type="presParOf" srcId="{CDF80C00-B6C7-42C0-BC74-B0C32F333770}" destId="{F0E84266-EFE2-4DCF-8B27-90E81B4D52E8}" srcOrd="9" destOrd="0" presId="urn:microsoft.com/office/officeart/2005/8/layout/default#4"/>
    <dgm:cxn modelId="{A5359E4E-B336-4258-B82D-87EF0DD1E70B}" type="presParOf" srcId="{CDF80C00-B6C7-42C0-BC74-B0C32F333770}" destId="{8F10D048-3805-4372-A88B-7083D4770914}" srcOrd="10" destOrd="0" presId="urn:microsoft.com/office/officeart/2005/8/layout/default#4"/>
    <dgm:cxn modelId="{3CF91709-2D73-47BC-AD84-BB4E13A6E1D4}" type="presParOf" srcId="{CDF80C00-B6C7-42C0-BC74-B0C32F333770}" destId="{036A7385-9E9D-4625-BF1A-3209FE10BCCC}" srcOrd="11" destOrd="0" presId="urn:microsoft.com/office/officeart/2005/8/layout/default#4"/>
    <dgm:cxn modelId="{C10D3918-F60D-476E-A8B3-8597B741B158}" type="presParOf" srcId="{CDF80C00-B6C7-42C0-BC74-B0C32F333770}" destId="{B87D4E1F-3AAC-4182-8F98-263114017399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default#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C00A94-51CD-4EDC-BE95-D1AFDF505AD3}">
      <dgm:prSet/>
      <dgm:spPr/>
      <dgm:t>
        <a:bodyPr/>
        <a:lstStyle/>
        <a:p>
          <a:r>
            <a:rPr lang="hr-HR"/>
            <a:t>Pučki tribun, pravo veta</a:t>
          </a:r>
          <a:endParaRPr lang="hr-HR" dirty="0"/>
        </a:p>
      </dgm:t>
    </dgm:pt>
    <dgm:pt modelId="{2994CEC4-2E89-47DD-8355-5C1F2A186A70}" type="parTrans" cxnId="{52390CAC-8E04-4722-A066-93D5879C9E35}">
      <dgm:prSet/>
      <dgm:spPr/>
      <dgm:t>
        <a:bodyPr/>
        <a:lstStyle/>
        <a:p>
          <a:endParaRPr lang="hr-HR"/>
        </a:p>
      </dgm:t>
    </dgm:pt>
    <dgm:pt modelId="{A76FE2E6-9C21-43E1-B183-0DDBE76AD84C}" type="sibTrans" cxnId="{52390CAC-8E04-4722-A066-93D5879C9E35}">
      <dgm:prSet/>
      <dgm:spPr/>
      <dgm:t>
        <a:bodyPr/>
        <a:lstStyle/>
        <a:p>
          <a:endParaRPr lang="hr-HR"/>
        </a:p>
      </dgm:t>
    </dgm:pt>
    <dgm:pt modelId="{27B05DC8-C277-4A23-AB10-B41796502C56}">
      <dgm:prSet/>
      <dgm:spPr/>
      <dgm:t>
        <a:bodyPr/>
        <a:lstStyle/>
        <a:p>
          <a:r>
            <a:rPr lang="hr-HR"/>
            <a:t>V. stoljeće pr. Krista rimski zakoni</a:t>
          </a:r>
          <a:endParaRPr lang="hr-HR" dirty="0"/>
        </a:p>
      </dgm:t>
    </dgm:pt>
    <dgm:pt modelId="{4C5F935E-C36E-4D89-AF9C-E0D3E88E2125}" type="parTrans" cxnId="{B0915360-411C-47C9-A17B-C59469A0DEF7}">
      <dgm:prSet/>
      <dgm:spPr/>
      <dgm:t>
        <a:bodyPr/>
        <a:lstStyle/>
        <a:p>
          <a:endParaRPr lang="hr-HR"/>
        </a:p>
      </dgm:t>
    </dgm:pt>
    <dgm:pt modelId="{9A101CCA-4BCF-4637-97B9-1D52F640B128}" type="sibTrans" cxnId="{B0915360-411C-47C9-A17B-C59469A0DEF7}">
      <dgm:prSet/>
      <dgm:spPr/>
      <dgm:t>
        <a:bodyPr/>
        <a:lstStyle/>
        <a:p>
          <a:endParaRPr lang="hr-HR"/>
        </a:p>
      </dgm:t>
    </dgm:pt>
    <dgm:pt modelId="{D18CE5D7-BD94-4541-BC84-4095C305AD4C}">
      <dgm:prSet/>
      <dgm:spPr/>
      <dgm:t>
        <a:bodyPr/>
        <a:lstStyle/>
        <a:p>
          <a:r>
            <a:rPr lang="hr-HR"/>
            <a:t>Zakonik dvanaest ploča na Rimskom trgu</a:t>
          </a:r>
          <a:endParaRPr lang="hr-HR" dirty="0"/>
        </a:p>
      </dgm:t>
    </dgm:pt>
    <dgm:pt modelId="{530C2CDE-E6D8-460B-815C-A61063CE157E}" type="parTrans" cxnId="{41E2DFC7-8DF2-494D-B50E-3588795267E1}">
      <dgm:prSet/>
      <dgm:spPr/>
      <dgm:t>
        <a:bodyPr/>
        <a:lstStyle/>
        <a:p>
          <a:endParaRPr lang="hr-HR"/>
        </a:p>
      </dgm:t>
    </dgm:pt>
    <dgm:pt modelId="{2F6DA58B-847C-4D7D-8EB2-492779AD1F3B}" type="sibTrans" cxnId="{41E2DFC7-8DF2-494D-B50E-3588795267E1}">
      <dgm:prSet/>
      <dgm:spPr/>
      <dgm:t>
        <a:bodyPr/>
        <a:lstStyle/>
        <a:p>
          <a:endParaRPr lang="hr-HR"/>
        </a:p>
      </dgm:t>
    </dgm:pt>
    <dgm:pt modelId="{60509A03-B83A-491D-818C-630EF5F1FD79}">
      <dgm:prSet/>
      <dgm:spPr/>
      <dgm:t>
        <a:bodyPr/>
        <a:lstStyle/>
        <a:p>
          <a:r>
            <a:rPr lang="hr-HR"/>
            <a:t>Robovi u Rimu imaju nepovoljan položaj</a:t>
          </a:r>
          <a:endParaRPr lang="hr-HR" dirty="0"/>
        </a:p>
      </dgm:t>
    </dgm:pt>
    <dgm:pt modelId="{E1FBA47B-6FED-43AE-9898-71333906B5D0}" type="parTrans" cxnId="{D16E74AD-DB96-4858-9C07-470353E5564C}">
      <dgm:prSet/>
      <dgm:spPr/>
      <dgm:t>
        <a:bodyPr/>
        <a:lstStyle/>
        <a:p>
          <a:endParaRPr lang="hr-HR"/>
        </a:p>
      </dgm:t>
    </dgm:pt>
    <dgm:pt modelId="{D4F2CE9E-5DA5-4DA2-AA98-092F4311F56C}" type="sibTrans" cxnId="{D16E74AD-DB96-4858-9C07-470353E5564C}">
      <dgm:prSet/>
      <dgm:spPr/>
      <dgm:t>
        <a:bodyPr/>
        <a:lstStyle/>
        <a:p>
          <a:endParaRPr lang="hr-HR"/>
        </a:p>
      </dgm:t>
    </dgm:pt>
    <dgm:pt modelId="{FCE8FA13-5AA9-42E2-B2F5-B9FE9EF9B6D5}">
      <dgm:prSet/>
      <dgm:spPr/>
      <dgm:t>
        <a:bodyPr/>
        <a:lstStyle/>
        <a:p>
          <a:r>
            <a:rPr lang="hr-HR"/>
            <a:t>Osvajačkim ratovima povećan broj robova</a:t>
          </a:r>
          <a:endParaRPr lang="hr-HR" dirty="0"/>
        </a:p>
      </dgm:t>
    </dgm:pt>
    <dgm:pt modelId="{AFFBA764-4675-426F-9C1C-76A3633A10E6}" type="parTrans" cxnId="{43AFC609-2C0C-471D-9C67-707DBA1CA96F}">
      <dgm:prSet/>
      <dgm:spPr/>
      <dgm:t>
        <a:bodyPr/>
        <a:lstStyle/>
        <a:p>
          <a:endParaRPr lang="hr-HR"/>
        </a:p>
      </dgm:t>
    </dgm:pt>
    <dgm:pt modelId="{3F3C3E31-0E76-492C-90A2-816ABDD6C4E4}" type="sibTrans" cxnId="{43AFC609-2C0C-471D-9C67-707DBA1CA96F}">
      <dgm:prSet/>
      <dgm:spPr/>
      <dgm:t>
        <a:bodyPr/>
        <a:lstStyle/>
        <a:p>
          <a:endParaRPr lang="hr-HR"/>
        </a:p>
      </dgm:t>
    </dgm:pt>
    <dgm:pt modelId="{3079200F-D096-4538-B19A-B970BC226259}">
      <dgm:prSet/>
      <dgm:spPr/>
      <dgm:t>
        <a:bodyPr/>
        <a:lstStyle/>
        <a:p>
          <a:r>
            <a:rPr lang="hr-HR"/>
            <a:t>Najmoćnija država starog vijeka</a:t>
          </a:r>
          <a:endParaRPr lang="hr-HR" dirty="0"/>
        </a:p>
      </dgm:t>
    </dgm:pt>
    <dgm:pt modelId="{68FFF20E-4A29-46C6-8A04-766BF6009B7F}" type="parTrans" cxnId="{4488C6D6-19C8-4006-A145-8568C4E5CD04}">
      <dgm:prSet/>
      <dgm:spPr/>
      <dgm:t>
        <a:bodyPr/>
        <a:lstStyle/>
        <a:p>
          <a:endParaRPr lang="hr-HR"/>
        </a:p>
      </dgm:t>
    </dgm:pt>
    <dgm:pt modelId="{AF5B5AC4-CDB6-486A-B3B9-61F4266F8A5F}" type="sibTrans" cxnId="{4488C6D6-19C8-4006-A145-8568C4E5CD04}">
      <dgm:prSet/>
      <dgm:spPr/>
      <dgm:t>
        <a:bodyPr/>
        <a:lstStyle/>
        <a:p>
          <a:endParaRPr lang="hr-HR"/>
        </a:p>
      </dgm:t>
    </dgm:pt>
    <dgm:pt modelId="{A177F37D-7AC8-4459-B8E7-D2D53E66DF3D}">
      <dgm:prSet/>
      <dgm:spPr/>
      <dgm:t>
        <a:bodyPr/>
        <a:lstStyle/>
        <a:p>
          <a:r>
            <a:rPr lang="hr-HR"/>
            <a:t>Državna politika dovodi do raslojavanja stanovništva</a:t>
          </a:r>
          <a:endParaRPr lang="hr-HR" dirty="0"/>
        </a:p>
      </dgm:t>
    </dgm:pt>
    <dgm:pt modelId="{FC02BB4A-590C-4B6D-9977-2DF92CEA013B}" type="parTrans" cxnId="{B63296B4-AAA6-4FC5-8793-8C80945D7440}">
      <dgm:prSet/>
      <dgm:spPr/>
      <dgm:t>
        <a:bodyPr/>
        <a:lstStyle/>
        <a:p>
          <a:endParaRPr lang="hr-HR"/>
        </a:p>
      </dgm:t>
    </dgm:pt>
    <dgm:pt modelId="{C9EA16CB-1EEC-464F-8DC5-41647A1A48DB}" type="sibTrans" cxnId="{B63296B4-AAA6-4FC5-8793-8C80945D7440}">
      <dgm:prSet/>
      <dgm:spPr/>
      <dgm:t>
        <a:bodyPr/>
        <a:lstStyle/>
        <a:p>
          <a:endParaRPr lang="hr-HR"/>
        </a:p>
      </dgm:t>
    </dgm:pt>
    <dgm:pt modelId="{A663B04C-D575-40D1-B3B0-563DBF3D301B}" type="pres">
      <dgm:prSet presAssocID="{211A01C6-0BAF-4331-B1A4-FC75A00D3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0D3387-CC1A-44EA-A3D9-03F0A79022E4}" type="pres">
      <dgm:prSet presAssocID="{7CC00A94-51CD-4EDC-BE95-D1AFDF505AD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1B48A0-E0D3-4997-A0D5-D615BB105343}" type="pres">
      <dgm:prSet presAssocID="{A76FE2E6-9C21-43E1-B183-0DDBE76AD84C}" presName="sibTrans" presStyleCnt="0"/>
      <dgm:spPr/>
    </dgm:pt>
    <dgm:pt modelId="{466CF0DE-A46C-4BE0-9F6F-48A3A4E06A32}" type="pres">
      <dgm:prSet presAssocID="{27B05DC8-C277-4A23-AB10-B41796502C5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1A3772-DF74-4E05-BDA3-32DFD770DEAA}" type="pres">
      <dgm:prSet presAssocID="{9A101CCA-4BCF-4637-97B9-1D52F640B128}" presName="sibTrans" presStyleCnt="0"/>
      <dgm:spPr/>
    </dgm:pt>
    <dgm:pt modelId="{C123E698-BA8D-4ED6-85A0-249DB507395B}" type="pres">
      <dgm:prSet presAssocID="{D18CE5D7-BD94-4541-BC84-4095C305AD4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D85658-B244-4D0D-B5A7-BFA61226AF4C}" type="pres">
      <dgm:prSet presAssocID="{2F6DA58B-847C-4D7D-8EB2-492779AD1F3B}" presName="sibTrans" presStyleCnt="0"/>
      <dgm:spPr/>
    </dgm:pt>
    <dgm:pt modelId="{1FED7E63-5736-49D6-9DB2-91C6B40DAAC2}" type="pres">
      <dgm:prSet presAssocID="{60509A03-B83A-491D-818C-630EF5F1FD7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4E20D2-090D-4138-AEC4-EF6297CC4243}" type="pres">
      <dgm:prSet presAssocID="{D4F2CE9E-5DA5-4DA2-AA98-092F4311F56C}" presName="sibTrans" presStyleCnt="0"/>
      <dgm:spPr/>
    </dgm:pt>
    <dgm:pt modelId="{04E219D5-D484-4933-9066-8AD290653244}" type="pres">
      <dgm:prSet presAssocID="{FCE8FA13-5AA9-42E2-B2F5-B9FE9EF9B6D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E64411-E317-4881-B732-A9312AA52CE8}" type="pres">
      <dgm:prSet presAssocID="{3F3C3E31-0E76-492C-90A2-816ABDD6C4E4}" presName="sibTrans" presStyleCnt="0"/>
      <dgm:spPr/>
    </dgm:pt>
    <dgm:pt modelId="{53F092A0-D518-4D6A-B990-DE346177FEE3}" type="pres">
      <dgm:prSet presAssocID="{3079200F-D096-4538-B19A-B970BC22625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4AEC5A-3E10-4D60-8E23-3A99D9844122}" type="pres">
      <dgm:prSet presAssocID="{AF5B5AC4-CDB6-486A-B3B9-61F4266F8A5F}" presName="sibTrans" presStyleCnt="0"/>
      <dgm:spPr/>
    </dgm:pt>
    <dgm:pt modelId="{472B41CC-677A-4F59-823E-5697BA30805E}" type="pres">
      <dgm:prSet presAssocID="{A177F37D-7AC8-4459-B8E7-D2D53E66DF3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E97175D-9B06-4EE9-BDAE-67022E05E195}" type="presOf" srcId="{7CC00A94-51CD-4EDC-BE95-D1AFDF505AD3}" destId="{1A0D3387-CC1A-44EA-A3D9-03F0A79022E4}" srcOrd="0" destOrd="0" presId="urn:microsoft.com/office/officeart/2005/8/layout/default#5"/>
    <dgm:cxn modelId="{B1244C6F-7630-4A98-84BD-8E0031E49E48}" type="presOf" srcId="{27B05DC8-C277-4A23-AB10-B41796502C56}" destId="{466CF0DE-A46C-4BE0-9F6F-48A3A4E06A32}" srcOrd="0" destOrd="0" presId="urn:microsoft.com/office/officeart/2005/8/layout/default#5"/>
    <dgm:cxn modelId="{52390CAC-8E04-4722-A066-93D5879C9E35}" srcId="{211A01C6-0BAF-4331-B1A4-FC75A00D3D31}" destId="{7CC00A94-51CD-4EDC-BE95-D1AFDF505AD3}" srcOrd="0" destOrd="0" parTransId="{2994CEC4-2E89-47DD-8355-5C1F2A186A70}" sibTransId="{A76FE2E6-9C21-43E1-B183-0DDBE76AD84C}"/>
    <dgm:cxn modelId="{2EC4FBF4-53E2-4FBF-9BE7-FEB76D74EF25}" type="presOf" srcId="{60509A03-B83A-491D-818C-630EF5F1FD79}" destId="{1FED7E63-5736-49D6-9DB2-91C6B40DAAC2}" srcOrd="0" destOrd="0" presId="urn:microsoft.com/office/officeart/2005/8/layout/default#5"/>
    <dgm:cxn modelId="{64AD3A7E-8DA8-414A-8F51-B60BB4FD5791}" type="presOf" srcId="{3079200F-D096-4538-B19A-B970BC226259}" destId="{53F092A0-D518-4D6A-B990-DE346177FEE3}" srcOrd="0" destOrd="0" presId="urn:microsoft.com/office/officeart/2005/8/layout/default#5"/>
    <dgm:cxn modelId="{D16E74AD-DB96-4858-9C07-470353E5564C}" srcId="{211A01C6-0BAF-4331-B1A4-FC75A00D3D31}" destId="{60509A03-B83A-491D-818C-630EF5F1FD79}" srcOrd="3" destOrd="0" parTransId="{E1FBA47B-6FED-43AE-9898-71333906B5D0}" sibTransId="{D4F2CE9E-5DA5-4DA2-AA98-092F4311F56C}"/>
    <dgm:cxn modelId="{43AFC609-2C0C-471D-9C67-707DBA1CA96F}" srcId="{211A01C6-0BAF-4331-B1A4-FC75A00D3D31}" destId="{FCE8FA13-5AA9-42E2-B2F5-B9FE9EF9B6D5}" srcOrd="4" destOrd="0" parTransId="{AFFBA764-4675-426F-9C1C-76A3633A10E6}" sibTransId="{3F3C3E31-0E76-492C-90A2-816ABDD6C4E4}"/>
    <dgm:cxn modelId="{3AB19D7C-4732-485B-9D99-DFF335283424}" type="presOf" srcId="{FCE8FA13-5AA9-42E2-B2F5-B9FE9EF9B6D5}" destId="{04E219D5-D484-4933-9066-8AD290653244}" srcOrd="0" destOrd="0" presId="urn:microsoft.com/office/officeart/2005/8/layout/default#5"/>
    <dgm:cxn modelId="{026CA869-C86A-42A1-BD3A-BA3F6391EBCB}" type="presOf" srcId="{211A01C6-0BAF-4331-B1A4-FC75A00D3D31}" destId="{A663B04C-D575-40D1-B3B0-563DBF3D301B}" srcOrd="0" destOrd="0" presId="urn:microsoft.com/office/officeart/2005/8/layout/default#5"/>
    <dgm:cxn modelId="{4488C6D6-19C8-4006-A145-8568C4E5CD04}" srcId="{211A01C6-0BAF-4331-B1A4-FC75A00D3D31}" destId="{3079200F-D096-4538-B19A-B970BC226259}" srcOrd="5" destOrd="0" parTransId="{68FFF20E-4A29-46C6-8A04-766BF6009B7F}" sibTransId="{AF5B5AC4-CDB6-486A-B3B9-61F4266F8A5F}"/>
    <dgm:cxn modelId="{E53387A8-D20A-4A01-8A9E-54E6D94F275D}" type="presOf" srcId="{A177F37D-7AC8-4459-B8E7-D2D53E66DF3D}" destId="{472B41CC-677A-4F59-823E-5697BA30805E}" srcOrd="0" destOrd="0" presId="urn:microsoft.com/office/officeart/2005/8/layout/default#5"/>
    <dgm:cxn modelId="{41E2DFC7-8DF2-494D-B50E-3588795267E1}" srcId="{211A01C6-0BAF-4331-B1A4-FC75A00D3D31}" destId="{D18CE5D7-BD94-4541-BC84-4095C305AD4C}" srcOrd="2" destOrd="0" parTransId="{530C2CDE-E6D8-460B-815C-A61063CE157E}" sibTransId="{2F6DA58B-847C-4D7D-8EB2-492779AD1F3B}"/>
    <dgm:cxn modelId="{B0915360-411C-47C9-A17B-C59469A0DEF7}" srcId="{211A01C6-0BAF-4331-B1A4-FC75A00D3D31}" destId="{27B05DC8-C277-4A23-AB10-B41796502C56}" srcOrd="1" destOrd="0" parTransId="{4C5F935E-C36E-4D89-AF9C-E0D3E88E2125}" sibTransId="{9A101CCA-4BCF-4637-97B9-1D52F640B128}"/>
    <dgm:cxn modelId="{CFC4C503-89BC-46D0-922D-47196E36AA41}" type="presOf" srcId="{D18CE5D7-BD94-4541-BC84-4095C305AD4C}" destId="{C123E698-BA8D-4ED6-85A0-249DB507395B}" srcOrd="0" destOrd="0" presId="urn:microsoft.com/office/officeart/2005/8/layout/default#5"/>
    <dgm:cxn modelId="{B63296B4-AAA6-4FC5-8793-8C80945D7440}" srcId="{211A01C6-0BAF-4331-B1A4-FC75A00D3D31}" destId="{A177F37D-7AC8-4459-B8E7-D2D53E66DF3D}" srcOrd="6" destOrd="0" parTransId="{FC02BB4A-590C-4B6D-9977-2DF92CEA013B}" sibTransId="{C9EA16CB-1EEC-464F-8DC5-41647A1A48DB}"/>
    <dgm:cxn modelId="{0841600F-C2E3-4E52-AA52-16FAEC39122C}" type="presParOf" srcId="{A663B04C-D575-40D1-B3B0-563DBF3D301B}" destId="{1A0D3387-CC1A-44EA-A3D9-03F0A79022E4}" srcOrd="0" destOrd="0" presId="urn:microsoft.com/office/officeart/2005/8/layout/default#5"/>
    <dgm:cxn modelId="{E0C7D29C-3CAA-4893-AC48-C7E120A34029}" type="presParOf" srcId="{A663B04C-D575-40D1-B3B0-563DBF3D301B}" destId="{AC1B48A0-E0D3-4997-A0D5-D615BB105343}" srcOrd="1" destOrd="0" presId="urn:microsoft.com/office/officeart/2005/8/layout/default#5"/>
    <dgm:cxn modelId="{A9949EDB-2AE1-4361-8131-CE491D040459}" type="presParOf" srcId="{A663B04C-D575-40D1-B3B0-563DBF3D301B}" destId="{466CF0DE-A46C-4BE0-9F6F-48A3A4E06A32}" srcOrd="2" destOrd="0" presId="urn:microsoft.com/office/officeart/2005/8/layout/default#5"/>
    <dgm:cxn modelId="{BCF02896-A5E6-4589-AFDE-4A6C6D9A4FC3}" type="presParOf" srcId="{A663B04C-D575-40D1-B3B0-563DBF3D301B}" destId="{AC1A3772-DF74-4E05-BDA3-32DFD770DEAA}" srcOrd="3" destOrd="0" presId="urn:microsoft.com/office/officeart/2005/8/layout/default#5"/>
    <dgm:cxn modelId="{65E89CED-5F8C-4C19-99AE-4209DBBAA48D}" type="presParOf" srcId="{A663B04C-D575-40D1-B3B0-563DBF3D301B}" destId="{C123E698-BA8D-4ED6-85A0-249DB507395B}" srcOrd="4" destOrd="0" presId="urn:microsoft.com/office/officeart/2005/8/layout/default#5"/>
    <dgm:cxn modelId="{975C471B-36B1-414D-B49F-8270F11E19E1}" type="presParOf" srcId="{A663B04C-D575-40D1-B3B0-563DBF3D301B}" destId="{70D85658-B244-4D0D-B5A7-BFA61226AF4C}" srcOrd="5" destOrd="0" presId="urn:microsoft.com/office/officeart/2005/8/layout/default#5"/>
    <dgm:cxn modelId="{D640FDE3-2388-4EFD-8503-1FBDD858DDAC}" type="presParOf" srcId="{A663B04C-D575-40D1-B3B0-563DBF3D301B}" destId="{1FED7E63-5736-49D6-9DB2-91C6B40DAAC2}" srcOrd="6" destOrd="0" presId="urn:microsoft.com/office/officeart/2005/8/layout/default#5"/>
    <dgm:cxn modelId="{4E7CB501-1A8C-406E-8877-B354F4F9D9F2}" type="presParOf" srcId="{A663B04C-D575-40D1-B3B0-563DBF3D301B}" destId="{DB4E20D2-090D-4138-AEC4-EF6297CC4243}" srcOrd="7" destOrd="0" presId="urn:microsoft.com/office/officeart/2005/8/layout/default#5"/>
    <dgm:cxn modelId="{DCA5580F-B78E-448B-9BBE-760BC34ED853}" type="presParOf" srcId="{A663B04C-D575-40D1-B3B0-563DBF3D301B}" destId="{04E219D5-D484-4933-9066-8AD290653244}" srcOrd="8" destOrd="0" presId="urn:microsoft.com/office/officeart/2005/8/layout/default#5"/>
    <dgm:cxn modelId="{F3E8D262-B2FF-4617-B7B5-2D37518737DB}" type="presParOf" srcId="{A663B04C-D575-40D1-B3B0-563DBF3D301B}" destId="{D1E64411-E317-4881-B732-A9312AA52CE8}" srcOrd="9" destOrd="0" presId="urn:microsoft.com/office/officeart/2005/8/layout/default#5"/>
    <dgm:cxn modelId="{9568AFBC-6764-4011-A3DD-47853A00D8B7}" type="presParOf" srcId="{A663B04C-D575-40D1-B3B0-563DBF3D301B}" destId="{53F092A0-D518-4D6A-B990-DE346177FEE3}" srcOrd="10" destOrd="0" presId="urn:microsoft.com/office/officeart/2005/8/layout/default#5"/>
    <dgm:cxn modelId="{32488D0F-0BBB-4AA9-A36D-BFFF40764F82}" type="presParOf" srcId="{A663B04C-D575-40D1-B3B0-563DBF3D301B}" destId="{AE4AEC5A-3E10-4D60-8E23-3A99D9844122}" srcOrd="11" destOrd="0" presId="urn:microsoft.com/office/officeart/2005/8/layout/default#5"/>
    <dgm:cxn modelId="{44E55971-BA87-4F75-A8C4-EC8E0A72E48C}" type="presParOf" srcId="{A663B04C-D575-40D1-B3B0-563DBF3D301B}" destId="{472B41CC-677A-4F59-823E-5697BA30805E}" srcOrd="1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default#6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C00A94-51CD-4EDC-BE95-D1AFDF505AD3}">
      <dgm:prSet/>
      <dgm:spPr/>
      <dgm:t>
        <a:bodyPr/>
        <a:lstStyle/>
        <a:p>
          <a:r>
            <a:rPr lang="hr-HR"/>
            <a:t>Nobili, novi sloj bogatijih građana</a:t>
          </a:r>
          <a:endParaRPr lang="hr-HR" dirty="0"/>
        </a:p>
      </dgm:t>
    </dgm:pt>
    <dgm:pt modelId="{2994CEC4-2E89-47DD-8355-5C1F2A186A70}" type="parTrans" cxnId="{52390CAC-8E04-4722-A066-93D5879C9E35}">
      <dgm:prSet/>
      <dgm:spPr/>
      <dgm:t>
        <a:bodyPr/>
        <a:lstStyle/>
        <a:p>
          <a:endParaRPr lang="hr-HR"/>
        </a:p>
      </dgm:t>
    </dgm:pt>
    <dgm:pt modelId="{A76FE2E6-9C21-43E1-B183-0DDBE76AD84C}" type="sibTrans" cxnId="{52390CAC-8E04-4722-A066-93D5879C9E35}">
      <dgm:prSet/>
      <dgm:spPr/>
      <dgm:t>
        <a:bodyPr/>
        <a:lstStyle/>
        <a:p>
          <a:endParaRPr lang="hr-HR"/>
        </a:p>
      </dgm:t>
    </dgm:pt>
    <dgm:pt modelId="{FFA923BE-AF76-4827-8EF8-4CBA4F66DA4F}">
      <dgm:prSet/>
      <dgm:spPr/>
      <dgm:t>
        <a:bodyPr/>
        <a:lstStyle/>
        <a:p>
          <a:r>
            <a:rPr lang="hr-HR"/>
            <a:t>Osvajački ratovi i propast seljaka</a:t>
          </a:r>
          <a:endParaRPr lang="hr-HR" dirty="0"/>
        </a:p>
      </dgm:t>
    </dgm:pt>
    <dgm:pt modelId="{742FE30D-8198-4B6A-A579-1668462BA2A9}" type="parTrans" cxnId="{FC769197-347E-4F1B-BC99-DB49E23B87FA}">
      <dgm:prSet/>
      <dgm:spPr/>
      <dgm:t>
        <a:bodyPr/>
        <a:lstStyle/>
        <a:p>
          <a:endParaRPr lang="hr-HR"/>
        </a:p>
      </dgm:t>
    </dgm:pt>
    <dgm:pt modelId="{AA05D0E9-6C99-4D8A-B70A-0FFEC6DBA71C}" type="sibTrans" cxnId="{FC769197-347E-4F1B-BC99-DB49E23B87FA}">
      <dgm:prSet/>
      <dgm:spPr/>
      <dgm:t>
        <a:bodyPr/>
        <a:lstStyle/>
        <a:p>
          <a:endParaRPr lang="hr-HR"/>
        </a:p>
      </dgm:t>
    </dgm:pt>
    <dgm:pt modelId="{96AC9EB2-73A9-4FAA-8464-8DD5DFE7185D}">
      <dgm:prSet/>
      <dgm:spPr/>
      <dgm:t>
        <a:bodyPr/>
        <a:lstStyle/>
        <a:p>
          <a:r>
            <a:rPr lang="hr-HR"/>
            <a:t>Zaduživanja zbog preživljavanja</a:t>
          </a:r>
          <a:endParaRPr lang="hr-HR" dirty="0"/>
        </a:p>
      </dgm:t>
    </dgm:pt>
    <dgm:pt modelId="{1E8522C4-409A-45A2-BC60-831C9B88C3C3}" type="parTrans" cxnId="{830FD545-CC42-4C46-A81E-95FCCC2B3E87}">
      <dgm:prSet/>
      <dgm:spPr/>
      <dgm:t>
        <a:bodyPr/>
        <a:lstStyle/>
        <a:p>
          <a:endParaRPr lang="hr-HR"/>
        </a:p>
      </dgm:t>
    </dgm:pt>
    <dgm:pt modelId="{77B9B490-96FF-4F0C-BA43-A36A675833A7}" type="sibTrans" cxnId="{830FD545-CC42-4C46-A81E-95FCCC2B3E87}">
      <dgm:prSet/>
      <dgm:spPr/>
      <dgm:t>
        <a:bodyPr/>
        <a:lstStyle/>
        <a:p>
          <a:endParaRPr lang="hr-HR"/>
        </a:p>
      </dgm:t>
    </dgm:pt>
    <dgm:pt modelId="{1CB9E73C-5822-4239-B662-ED9394F6DD97}">
      <dgm:prSet/>
      <dgm:spPr/>
      <dgm:t>
        <a:bodyPr/>
        <a:lstStyle/>
        <a:p>
          <a:r>
            <a:rPr lang="hr-HR"/>
            <a:t>Proleteri, sloj siromašnih Rimljana</a:t>
          </a:r>
          <a:endParaRPr lang="hr-HR" dirty="0"/>
        </a:p>
      </dgm:t>
    </dgm:pt>
    <dgm:pt modelId="{EFC4E6F9-AF44-46DB-87A9-348E38C844AE}" type="parTrans" cxnId="{9076CAEA-A50D-4FED-83AF-CC7483EE5CDA}">
      <dgm:prSet/>
      <dgm:spPr/>
      <dgm:t>
        <a:bodyPr/>
        <a:lstStyle/>
        <a:p>
          <a:endParaRPr lang="hr-HR"/>
        </a:p>
      </dgm:t>
    </dgm:pt>
    <dgm:pt modelId="{EDB6151B-B3E8-4A17-A635-21AAB6FD8B6B}" type="sibTrans" cxnId="{9076CAEA-A50D-4FED-83AF-CC7483EE5CDA}">
      <dgm:prSet/>
      <dgm:spPr/>
      <dgm:t>
        <a:bodyPr/>
        <a:lstStyle/>
        <a:p>
          <a:endParaRPr lang="hr-HR"/>
        </a:p>
      </dgm:t>
    </dgm:pt>
    <dgm:pt modelId="{38840DD3-634E-45F9-980B-6B7AD0EF6E58}">
      <dgm:prSet/>
      <dgm:spPr/>
      <dgm:t>
        <a:bodyPr/>
        <a:lstStyle/>
        <a:p>
          <a:r>
            <a:rPr lang="hr-HR"/>
            <a:t>„Kruha i igara”</a:t>
          </a:r>
          <a:endParaRPr lang="hr-HR" dirty="0"/>
        </a:p>
      </dgm:t>
    </dgm:pt>
    <dgm:pt modelId="{29114880-5702-4E45-93AF-8704BB0CA26C}" type="parTrans" cxnId="{FC0E0615-8A1B-4AA1-8485-563EBA7494E1}">
      <dgm:prSet/>
      <dgm:spPr/>
      <dgm:t>
        <a:bodyPr/>
        <a:lstStyle/>
        <a:p>
          <a:endParaRPr lang="hr-HR"/>
        </a:p>
      </dgm:t>
    </dgm:pt>
    <dgm:pt modelId="{FF5B7D32-E60D-473F-9387-07DBAACA9091}" type="sibTrans" cxnId="{FC0E0615-8A1B-4AA1-8485-563EBA7494E1}">
      <dgm:prSet/>
      <dgm:spPr/>
      <dgm:t>
        <a:bodyPr/>
        <a:lstStyle/>
        <a:p>
          <a:endParaRPr lang="hr-HR"/>
        </a:p>
      </dgm:t>
    </dgm:pt>
    <dgm:pt modelId="{98009443-F73D-4921-9250-A8B5D7BE1601}">
      <dgm:prSet/>
      <dgm:spPr/>
      <dgm:t>
        <a:bodyPr/>
        <a:lstStyle/>
        <a:p>
          <a:r>
            <a:rPr lang="hr-HR"/>
            <a:t>Prodaja robova na gradskim forumima</a:t>
          </a:r>
          <a:endParaRPr lang="hr-HR" dirty="0"/>
        </a:p>
      </dgm:t>
    </dgm:pt>
    <dgm:pt modelId="{8CF0AD93-7DCF-4028-81C5-C46A64B94850}" type="parTrans" cxnId="{ACE2F985-64C6-4C36-A132-D4CC2AAC9697}">
      <dgm:prSet/>
      <dgm:spPr/>
      <dgm:t>
        <a:bodyPr/>
        <a:lstStyle/>
        <a:p>
          <a:endParaRPr lang="hr-HR"/>
        </a:p>
      </dgm:t>
    </dgm:pt>
    <dgm:pt modelId="{212E01E3-729A-47C0-8A36-F36648E2F1FD}" type="sibTrans" cxnId="{ACE2F985-64C6-4C36-A132-D4CC2AAC9697}">
      <dgm:prSet/>
      <dgm:spPr/>
      <dgm:t>
        <a:bodyPr/>
        <a:lstStyle/>
        <a:p>
          <a:endParaRPr lang="hr-HR"/>
        </a:p>
      </dgm:t>
    </dgm:pt>
    <dgm:pt modelId="{3D604041-0BB6-4476-8D38-D50C02784966}">
      <dgm:prSet/>
      <dgm:spPr/>
      <dgm:t>
        <a:bodyPr/>
        <a:lstStyle/>
        <a:p>
          <a:r>
            <a:rPr lang="hr-HR"/>
            <a:t>Učeni robovi odgojitelji i učitelji djece</a:t>
          </a:r>
          <a:endParaRPr lang="hr-HR" dirty="0"/>
        </a:p>
      </dgm:t>
    </dgm:pt>
    <dgm:pt modelId="{FFC35BE8-E005-41E2-AE2B-AFA91523C590}" type="parTrans" cxnId="{C4E7A287-056D-429F-87F9-591C902ED328}">
      <dgm:prSet/>
      <dgm:spPr/>
      <dgm:t>
        <a:bodyPr/>
        <a:lstStyle/>
        <a:p>
          <a:endParaRPr lang="hr-HR"/>
        </a:p>
      </dgm:t>
    </dgm:pt>
    <dgm:pt modelId="{02306FDB-6093-47A3-BDC7-7D545648AC75}" type="sibTrans" cxnId="{C4E7A287-056D-429F-87F9-591C902ED328}">
      <dgm:prSet/>
      <dgm:spPr/>
      <dgm:t>
        <a:bodyPr/>
        <a:lstStyle/>
        <a:p>
          <a:endParaRPr lang="hr-HR"/>
        </a:p>
      </dgm:t>
    </dgm:pt>
    <dgm:pt modelId="{15865C27-5509-4240-8745-6E0637FAD099}">
      <dgm:prSet/>
      <dgm:spPr/>
      <dgm:t>
        <a:bodyPr/>
        <a:lstStyle/>
        <a:p>
          <a:r>
            <a:rPr lang="hr-HR"/>
            <a:t>Gladijatori</a:t>
          </a:r>
          <a:endParaRPr lang="hr-HR" dirty="0"/>
        </a:p>
      </dgm:t>
    </dgm:pt>
    <dgm:pt modelId="{5C6A72C8-382A-4CB6-BC7E-AA7E40E4C633}" type="parTrans" cxnId="{BA00C12E-B09E-4835-A9FB-53A224A3B6A8}">
      <dgm:prSet/>
      <dgm:spPr/>
      <dgm:t>
        <a:bodyPr/>
        <a:lstStyle/>
        <a:p>
          <a:endParaRPr lang="hr-HR"/>
        </a:p>
      </dgm:t>
    </dgm:pt>
    <dgm:pt modelId="{436B8AE1-E76C-4774-8AB9-BF3493A0F410}" type="sibTrans" cxnId="{BA00C12E-B09E-4835-A9FB-53A224A3B6A8}">
      <dgm:prSet/>
      <dgm:spPr/>
      <dgm:t>
        <a:bodyPr/>
        <a:lstStyle/>
        <a:p>
          <a:endParaRPr lang="hr-HR"/>
        </a:p>
      </dgm:t>
    </dgm:pt>
    <dgm:pt modelId="{56E5C8E2-84FD-4AD1-AB67-C1DB59A484A8}">
      <dgm:prSet/>
      <dgm:spPr/>
      <dgm:t>
        <a:bodyPr/>
        <a:lstStyle/>
        <a:p>
          <a:r>
            <a:rPr lang="hr-HR"/>
            <a:t>73. godina pr. Krista Spartakov ustanak</a:t>
          </a:r>
          <a:endParaRPr lang="hr-HR" dirty="0"/>
        </a:p>
      </dgm:t>
    </dgm:pt>
    <dgm:pt modelId="{44F5BBBC-8442-45A4-969B-AC93CCAA85F4}" type="parTrans" cxnId="{E15D7B32-F047-4873-8C22-73E0F30083DF}">
      <dgm:prSet/>
      <dgm:spPr/>
      <dgm:t>
        <a:bodyPr/>
        <a:lstStyle/>
        <a:p>
          <a:endParaRPr lang="hr-HR"/>
        </a:p>
      </dgm:t>
    </dgm:pt>
    <dgm:pt modelId="{66841A34-EE2A-470C-9C5F-540284C881C3}" type="sibTrans" cxnId="{E15D7B32-F047-4873-8C22-73E0F30083DF}">
      <dgm:prSet/>
      <dgm:spPr/>
      <dgm:t>
        <a:bodyPr/>
        <a:lstStyle/>
        <a:p>
          <a:endParaRPr lang="hr-HR"/>
        </a:p>
      </dgm:t>
    </dgm:pt>
    <dgm:pt modelId="{6CEBB27D-F830-45A5-BC3B-B823D8FAD1B3}">
      <dgm:prSet/>
      <dgm:spPr/>
      <dgm:t>
        <a:bodyPr/>
        <a:lstStyle/>
        <a:p>
          <a:r>
            <a:rPr lang="hr-HR"/>
            <a:t>Ustanak završio 71. godine pr. Krista</a:t>
          </a:r>
          <a:endParaRPr lang="hr-HR" dirty="0"/>
        </a:p>
      </dgm:t>
    </dgm:pt>
    <dgm:pt modelId="{A0ACA5F3-52AB-4084-B0E0-D46165935C22}" type="parTrans" cxnId="{ADCD817A-E99B-4A84-80CB-654C7FEAF5E6}">
      <dgm:prSet/>
      <dgm:spPr/>
      <dgm:t>
        <a:bodyPr/>
        <a:lstStyle/>
        <a:p>
          <a:endParaRPr lang="hr-HR"/>
        </a:p>
      </dgm:t>
    </dgm:pt>
    <dgm:pt modelId="{7BA1FAC5-7907-42AB-B066-F7698EB42090}" type="sibTrans" cxnId="{ADCD817A-E99B-4A84-80CB-654C7FEAF5E6}">
      <dgm:prSet/>
      <dgm:spPr/>
      <dgm:t>
        <a:bodyPr/>
        <a:lstStyle/>
        <a:p>
          <a:endParaRPr lang="hr-HR"/>
        </a:p>
      </dgm:t>
    </dgm:pt>
    <dgm:pt modelId="{A663B04C-D575-40D1-B3B0-563DBF3D301B}" type="pres">
      <dgm:prSet presAssocID="{211A01C6-0BAF-4331-B1A4-FC75A00D3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0D3387-CC1A-44EA-A3D9-03F0A79022E4}" type="pres">
      <dgm:prSet presAssocID="{7CC00A94-51CD-4EDC-BE95-D1AFDF505AD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1B48A0-E0D3-4997-A0D5-D615BB105343}" type="pres">
      <dgm:prSet presAssocID="{A76FE2E6-9C21-43E1-B183-0DDBE76AD84C}" presName="sibTrans" presStyleCnt="0"/>
      <dgm:spPr/>
    </dgm:pt>
    <dgm:pt modelId="{929F472B-0E71-4888-B984-435424A321B6}" type="pres">
      <dgm:prSet presAssocID="{FFA923BE-AF76-4827-8EF8-4CBA4F66DA4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99B569-4DE5-49D4-B7C8-7DC613927554}" type="pres">
      <dgm:prSet presAssocID="{AA05D0E9-6C99-4D8A-B70A-0FFEC6DBA71C}" presName="sibTrans" presStyleCnt="0"/>
      <dgm:spPr/>
    </dgm:pt>
    <dgm:pt modelId="{01CB59CB-7DD7-4D2A-8A92-2903E2FA906C}" type="pres">
      <dgm:prSet presAssocID="{96AC9EB2-73A9-4FAA-8464-8DD5DFE7185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73DD89-833C-4681-ADA4-944DEBF48AAB}" type="pres">
      <dgm:prSet presAssocID="{77B9B490-96FF-4F0C-BA43-A36A675833A7}" presName="sibTrans" presStyleCnt="0"/>
      <dgm:spPr/>
    </dgm:pt>
    <dgm:pt modelId="{D95A59E1-F4C3-4F45-B498-EBEFB16C490E}" type="pres">
      <dgm:prSet presAssocID="{1CB9E73C-5822-4239-B662-ED9394F6DD9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27CB61-3099-4FBE-8694-D88CA156F390}" type="pres">
      <dgm:prSet presAssocID="{EDB6151B-B3E8-4A17-A635-21AAB6FD8B6B}" presName="sibTrans" presStyleCnt="0"/>
      <dgm:spPr/>
    </dgm:pt>
    <dgm:pt modelId="{76E989CC-1518-4785-B085-C1024430B31D}" type="pres">
      <dgm:prSet presAssocID="{38840DD3-634E-45F9-980B-6B7AD0EF6E5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26CA0D-8021-4DC5-A8F0-8F9E12804746}" type="pres">
      <dgm:prSet presAssocID="{FF5B7D32-E60D-473F-9387-07DBAACA9091}" presName="sibTrans" presStyleCnt="0"/>
      <dgm:spPr/>
    </dgm:pt>
    <dgm:pt modelId="{46CDDD06-E8A1-4DED-A553-8D91CE96D725}" type="pres">
      <dgm:prSet presAssocID="{98009443-F73D-4921-9250-A8B5D7BE160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D71C63-CBA1-4203-B495-F67D71769B69}" type="pres">
      <dgm:prSet presAssocID="{212E01E3-729A-47C0-8A36-F36648E2F1FD}" presName="sibTrans" presStyleCnt="0"/>
      <dgm:spPr/>
    </dgm:pt>
    <dgm:pt modelId="{83EA6609-44BA-4037-8579-FF68C3C92C0E}" type="pres">
      <dgm:prSet presAssocID="{3D604041-0BB6-4476-8D38-D50C0278496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E94520-022F-43C6-A764-49E29DD6FF8A}" type="pres">
      <dgm:prSet presAssocID="{02306FDB-6093-47A3-BDC7-7D545648AC75}" presName="sibTrans" presStyleCnt="0"/>
      <dgm:spPr/>
    </dgm:pt>
    <dgm:pt modelId="{F2029E9D-EB46-45B5-9F60-3D245B5C0F94}" type="pres">
      <dgm:prSet presAssocID="{15865C27-5509-4240-8745-6E0637FAD09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8EE28A-6639-44AE-9F4B-4EBC07440449}" type="pres">
      <dgm:prSet presAssocID="{436B8AE1-E76C-4774-8AB9-BF3493A0F410}" presName="sibTrans" presStyleCnt="0"/>
      <dgm:spPr/>
    </dgm:pt>
    <dgm:pt modelId="{37B021D8-926B-4086-B50E-79AE6CB69E53}" type="pres">
      <dgm:prSet presAssocID="{56E5C8E2-84FD-4AD1-AB67-C1DB59A484A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3E9B9D-7F47-4696-B3AE-F70F53D38604}" type="pres">
      <dgm:prSet presAssocID="{66841A34-EE2A-470C-9C5F-540284C881C3}" presName="sibTrans" presStyleCnt="0"/>
      <dgm:spPr/>
    </dgm:pt>
    <dgm:pt modelId="{2E06A46B-5133-4F34-B859-0788F2CD0C7A}" type="pres">
      <dgm:prSet presAssocID="{6CEBB27D-F830-45A5-BC3B-B823D8FAD1B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965678-EB88-4B64-8950-15DCD3B11C7D}" type="presOf" srcId="{56E5C8E2-84FD-4AD1-AB67-C1DB59A484A8}" destId="{37B021D8-926B-4086-B50E-79AE6CB69E53}" srcOrd="0" destOrd="0" presId="urn:microsoft.com/office/officeart/2005/8/layout/default#6"/>
    <dgm:cxn modelId="{805A7CB2-0163-4B27-AE3D-8004725675D6}" type="presOf" srcId="{15865C27-5509-4240-8745-6E0637FAD099}" destId="{F2029E9D-EB46-45B5-9F60-3D245B5C0F94}" srcOrd="0" destOrd="0" presId="urn:microsoft.com/office/officeart/2005/8/layout/default#6"/>
    <dgm:cxn modelId="{8AAEFF1B-1A0E-410E-8DF9-372EE65AC961}" type="presOf" srcId="{6CEBB27D-F830-45A5-BC3B-B823D8FAD1B3}" destId="{2E06A46B-5133-4F34-B859-0788F2CD0C7A}" srcOrd="0" destOrd="0" presId="urn:microsoft.com/office/officeart/2005/8/layout/default#6"/>
    <dgm:cxn modelId="{2E97175D-9B06-4EE9-BDAE-67022E05E195}" type="presOf" srcId="{7CC00A94-51CD-4EDC-BE95-D1AFDF505AD3}" destId="{1A0D3387-CC1A-44EA-A3D9-03F0A79022E4}" srcOrd="0" destOrd="0" presId="urn:microsoft.com/office/officeart/2005/8/layout/default#6"/>
    <dgm:cxn modelId="{52390CAC-8E04-4722-A066-93D5879C9E35}" srcId="{211A01C6-0BAF-4331-B1A4-FC75A00D3D31}" destId="{7CC00A94-51CD-4EDC-BE95-D1AFDF505AD3}" srcOrd="0" destOrd="0" parTransId="{2994CEC4-2E89-47DD-8355-5C1F2A186A70}" sibTransId="{A76FE2E6-9C21-43E1-B183-0DDBE76AD84C}"/>
    <dgm:cxn modelId="{FC769197-347E-4F1B-BC99-DB49E23B87FA}" srcId="{211A01C6-0BAF-4331-B1A4-FC75A00D3D31}" destId="{FFA923BE-AF76-4827-8EF8-4CBA4F66DA4F}" srcOrd="1" destOrd="0" parTransId="{742FE30D-8198-4B6A-A579-1668462BA2A9}" sibTransId="{AA05D0E9-6C99-4D8A-B70A-0FFEC6DBA71C}"/>
    <dgm:cxn modelId="{ACE2F985-64C6-4C36-A132-D4CC2AAC9697}" srcId="{211A01C6-0BAF-4331-B1A4-FC75A00D3D31}" destId="{98009443-F73D-4921-9250-A8B5D7BE1601}" srcOrd="5" destOrd="0" parTransId="{8CF0AD93-7DCF-4028-81C5-C46A64B94850}" sibTransId="{212E01E3-729A-47C0-8A36-F36648E2F1FD}"/>
    <dgm:cxn modelId="{830FD545-CC42-4C46-A81E-95FCCC2B3E87}" srcId="{211A01C6-0BAF-4331-B1A4-FC75A00D3D31}" destId="{96AC9EB2-73A9-4FAA-8464-8DD5DFE7185D}" srcOrd="2" destOrd="0" parTransId="{1E8522C4-409A-45A2-BC60-831C9B88C3C3}" sibTransId="{77B9B490-96FF-4F0C-BA43-A36A675833A7}"/>
    <dgm:cxn modelId="{FC0E0615-8A1B-4AA1-8485-563EBA7494E1}" srcId="{211A01C6-0BAF-4331-B1A4-FC75A00D3D31}" destId="{38840DD3-634E-45F9-980B-6B7AD0EF6E58}" srcOrd="4" destOrd="0" parTransId="{29114880-5702-4E45-93AF-8704BB0CA26C}" sibTransId="{FF5B7D32-E60D-473F-9387-07DBAACA9091}"/>
    <dgm:cxn modelId="{A2AF7696-DE12-41DD-856C-7E77F8A8D704}" type="presOf" srcId="{96AC9EB2-73A9-4FAA-8464-8DD5DFE7185D}" destId="{01CB59CB-7DD7-4D2A-8A92-2903E2FA906C}" srcOrd="0" destOrd="0" presId="urn:microsoft.com/office/officeart/2005/8/layout/default#6"/>
    <dgm:cxn modelId="{C25CDAAF-93C1-4EA5-8EDF-EE07F7018CF1}" type="presOf" srcId="{3D604041-0BB6-4476-8D38-D50C02784966}" destId="{83EA6609-44BA-4037-8579-FF68C3C92C0E}" srcOrd="0" destOrd="0" presId="urn:microsoft.com/office/officeart/2005/8/layout/default#6"/>
    <dgm:cxn modelId="{7D6C7EC2-CAED-45DC-8807-B445388195CA}" type="presOf" srcId="{1CB9E73C-5822-4239-B662-ED9394F6DD97}" destId="{D95A59E1-F4C3-4F45-B498-EBEFB16C490E}" srcOrd="0" destOrd="0" presId="urn:microsoft.com/office/officeart/2005/8/layout/default#6"/>
    <dgm:cxn modelId="{C4E7A287-056D-429F-87F9-591C902ED328}" srcId="{211A01C6-0BAF-4331-B1A4-FC75A00D3D31}" destId="{3D604041-0BB6-4476-8D38-D50C02784966}" srcOrd="6" destOrd="0" parTransId="{FFC35BE8-E005-41E2-AE2B-AFA91523C590}" sibTransId="{02306FDB-6093-47A3-BDC7-7D545648AC75}"/>
    <dgm:cxn modelId="{026CA869-C86A-42A1-BD3A-BA3F6391EBCB}" type="presOf" srcId="{211A01C6-0BAF-4331-B1A4-FC75A00D3D31}" destId="{A663B04C-D575-40D1-B3B0-563DBF3D301B}" srcOrd="0" destOrd="0" presId="urn:microsoft.com/office/officeart/2005/8/layout/default#6"/>
    <dgm:cxn modelId="{BA00C12E-B09E-4835-A9FB-53A224A3B6A8}" srcId="{211A01C6-0BAF-4331-B1A4-FC75A00D3D31}" destId="{15865C27-5509-4240-8745-6E0637FAD099}" srcOrd="7" destOrd="0" parTransId="{5C6A72C8-382A-4CB6-BC7E-AA7E40E4C633}" sibTransId="{436B8AE1-E76C-4774-8AB9-BF3493A0F410}"/>
    <dgm:cxn modelId="{BFDD9458-40CC-4C55-9B5D-D8B4F65D8279}" type="presOf" srcId="{FFA923BE-AF76-4827-8EF8-4CBA4F66DA4F}" destId="{929F472B-0E71-4888-B984-435424A321B6}" srcOrd="0" destOrd="0" presId="urn:microsoft.com/office/officeart/2005/8/layout/default#6"/>
    <dgm:cxn modelId="{E15D7B32-F047-4873-8C22-73E0F30083DF}" srcId="{211A01C6-0BAF-4331-B1A4-FC75A00D3D31}" destId="{56E5C8E2-84FD-4AD1-AB67-C1DB59A484A8}" srcOrd="8" destOrd="0" parTransId="{44F5BBBC-8442-45A4-969B-AC93CCAA85F4}" sibTransId="{66841A34-EE2A-470C-9C5F-540284C881C3}"/>
    <dgm:cxn modelId="{E7C57A3C-B086-4533-A957-41436E08B986}" type="presOf" srcId="{98009443-F73D-4921-9250-A8B5D7BE1601}" destId="{46CDDD06-E8A1-4DED-A553-8D91CE96D725}" srcOrd="0" destOrd="0" presId="urn:microsoft.com/office/officeart/2005/8/layout/default#6"/>
    <dgm:cxn modelId="{ADCD817A-E99B-4A84-80CB-654C7FEAF5E6}" srcId="{211A01C6-0BAF-4331-B1A4-FC75A00D3D31}" destId="{6CEBB27D-F830-45A5-BC3B-B823D8FAD1B3}" srcOrd="9" destOrd="0" parTransId="{A0ACA5F3-52AB-4084-B0E0-D46165935C22}" sibTransId="{7BA1FAC5-7907-42AB-B066-F7698EB42090}"/>
    <dgm:cxn modelId="{9076CAEA-A50D-4FED-83AF-CC7483EE5CDA}" srcId="{211A01C6-0BAF-4331-B1A4-FC75A00D3D31}" destId="{1CB9E73C-5822-4239-B662-ED9394F6DD97}" srcOrd="3" destOrd="0" parTransId="{EFC4E6F9-AF44-46DB-87A9-348E38C844AE}" sibTransId="{EDB6151B-B3E8-4A17-A635-21AAB6FD8B6B}"/>
    <dgm:cxn modelId="{1725E6BF-B263-4165-90C8-56030BF9EE7F}" type="presOf" srcId="{38840DD3-634E-45F9-980B-6B7AD0EF6E58}" destId="{76E989CC-1518-4785-B085-C1024430B31D}" srcOrd="0" destOrd="0" presId="urn:microsoft.com/office/officeart/2005/8/layout/default#6"/>
    <dgm:cxn modelId="{0841600F-C2E3-4E52-AA52-16FAEC39122C}" type="presParOf" srcId="{A663B04C-D575-40D1-B3B0-563DBF3D301B}" destId="{1A0D3387-CC1A-44EA-A3D9-03F0A79022E4}" srcOrd="0" destOrd="0" presId="urn:microsoft.com/office/officeart/2005/8/layout/default#6"/>
    <dgm:cxn modelId="{E0C7D29C-3CAA-4893-AC48-C7E120A34029}" type="presParOf" srcId="{A663B04C-D575-40D1-B3B0-563DBF3D301B}" destId="{AC1B48A0-E0D3-4997-A0D5-D615BB105343}" srcOrd="1" destOrd="0" presId="urn:microsoft.com/office/officeart/2005/8/layout/default#6"/>
    <dgm:cxn modelId="{CF7CE8EA-22F7-45FA-A1C8-EDF4B764B1A2}" type="presParOf" srcId="{A663B04C-D575-40D1-B3B0-563DBF3D301B}" destId="{929F472B-0E71-4888-B984-435424A321B6}" srcOrd="2" destOrd="0" presId="urn:microsoft.com/office/officeart/2005/8/layout/default#6"/>
    <dgm:cxn modelId="{5CC265B5-C9FC-4133-AAFC-39420C7D1416}" type="presParOf" srcId="{A663B04C-D575-40D1-B3B0-563DBF3D301B}" destId="{BE99B569-4DE5-49D4-B7C8-7DC613927554}" srcOrd="3" destOrd="0" presId="urn:microsoft.com/office/officeart/2005/8/layout/default#6"/>
    <dgm:cxn modelId="{F608ABE1-1977-48AF-A649-4EAFE8F5E247}" type="presParOf" srcId="{A663B04C-D575-40D1-B3B0-563DBF3D301B}" destId="{01CB59CB-7DD7-4D2A-8A92-2903E2FA906C}" srcOrd="4" destOrd="0" presId="urn:microsoft.com/office/officeart/2005/8/layout/default#6"/>
    <dgm:cxn modelId="{0B3D21AB-C61F-4DFD-9944-4F53C8852994}" type="presParOf" srcId="{A663B04C-D575-40D1-B3B0-563DBF3D301B}" destId="{EF73DD89-833C-4681-ADA4-944DEBF48AAB}" srcOrd="5" destOrd="0" presId="urn:microsoft.com/office/officeart/2005/8/layout/default#6"/>
    <dgm:cxn modelId="{4002CB99-5B72-4A7F-BE3A-999E7C9358D7}" type="presParOf" srcId="{A663B04C-D575-40D1-B3B0-563DBF3D301B}" destId="{D95A59E1-F4C3-4F45-B498-EBEFB16C490E}" srcOrd="6" destOrd="0" presId="urn:microsoft.com/office/officeart/2005/8/layout/default#6"/>
    <dgm:cxn modelId="{1FF0A01A-6FBD-42DB-9C34-1F8C9C910721}" type="presParOf" srcId="{A663B04C-D575-40D1-B3B0-563DBF3D301B}" destId="{BA27CB61-3099-4FBE-8694-D88CA156F390}" srcOrd="7" destOrd="0" presId="urn:microsoft.com/office/officeart/2005/8/layout/default#6"/>
    <dgm:cxn modelId="{2A474817-E52E-4B19-94CD-CA4352B63DA4}" type="presParOf" srcId="{A663B04C-D575-40D1-B3B0-563DBF3D301B}" destId="{76E989CC-1518-4785-B085-C1024430B31D}" srcOrd="8" destOrd="0" presId="urn:microsoft.com/office/officeart/2005/8/layout/default#6"/>
    <dgm:cxn modelId="{44DCA260-104F-4CC9-9932-81F6F84ABA38}" type="presParOf" srcId="{A663B04C-D575-40D1-B3B0-563DBF3D301B}" destId="{F726CA0D-8021-4DC5-A8F0-8F9E12804746}" srcOrd="9" destOrd="0" presId="urn:microsoft.com/office/officeart/2005/8/layout/default#6"/>
    <dgm:cxn modelId="{86FDD006-5D6F-40AD-893D-5B8057CE6B7F}" type="presParOf" srcId="{A663B04C-D575-40D1-B3B0-563DBF3D301B}" destId="{46CDDD06-E8A1-4DED-A553-8D91CE96D725}" srcOrd="10" destOrd="0" presId="urn:microsoft.com/office/officeart/2005/8/layout/default#6"/>
    <dgm:cxn modelId="{EFED463A-2600-4E28-91BE-020F4D02F436}" type="presParOf" srcId="{A663B04C-D575-40D1-B3B0-563DBF3D301B}" destId="{1DD71C63-CBA1-4203-B495-F67D71769B69}" srcOrd="11" destOrd="0" presId="urn:microsoft.com/office/officeart/2005/8/layout/default#6"/>
    <dgm:cxn modelId="{E340CE9B-C6E0-4FA9-ACE3-575393885C59}" type="presParOf" srcId="{A663B04C-D575-40D1-B3B0-563DBF3D301B}" destId="{83EA6609-44BA-4037-8579-FF68C3C92C0E}" srcOrd="12" destOrd="0" presId="urn:microsoft.com/office/officeart/2005/8/layout/default#6"/>
    <dgm:cxn modelId="{47A1E078-31F8-4BE5-801C-2B2D1B4F4285}" type="presParOf" srcId="{A663B04C-D575-40D1-B3B0-563DBF3D301B}" destId="{4BE94520-022F-43C6-A764-49E29DD6FF8A}" srcOrd="13" destOrd="0" presId="urn:microsoft.com/office/officeart/2005/8/layout/default#6"/>
    <dgm:cxn modelId="{D673645E-70E1-4696-9A60-1937FACC22F2}" type="presParOf" srcId="{A663B04C-D575-40D1-B3B0-563DBF3D301B}" destId="{F2029E9D-EB46-45B5-9F60-3D245B5C0F94}" srcOrd="14" destOrd="0" presId="urn:microsoft.com/office/officeart/2005/8/layout/default#6"/>
    <dgm:cxn modelId="{A2663729-A5C9-424A-A1B2-A4A929581623}" type="presParOf" srcId="{A663B04C-D575-40D1-B3B0-563DBF3D301B}" destId="{938EE28A-6639-44AE-9F4B-4EBC07440449}" srcOrd="15" destOrd="0" presId="urn:microsoft.com/office/officeart/2005/8/layout/default#6"/>
    <dgm:cxn modelId="{ED36E803-B4C5-4FF3-9625-26F8CB69D369}" type="presParOf" srcId="{A663B04C-D575-40D1-B3B0-563DBF3D301B}" destId="{37B021D8-926B-4086-B50E-79AE6CB69E53}" srcOrd="16" destOrd="0" presId="urn:microsoft.com/office/officeart/2005/8/layout/default#6"/>
    <dgm:cxn modelId="{94561EF8-0BE3-4466-A991-26EAF37790A8}" type="presParOf" srcId="{A663B04C-D575-40D1-B3B0-563DBF3D301B}" destId="{933E9B9D-7F47-4696-B3AE-F70F53D38604}" srcOrd="17" destOrd="0" presId="urn:microsoft.com/office/officeart/2005/8/layout/default#6"/>
    <dgm:cxn modelId="{A1265FE9-484F-4CC0-83BF-A42E5341EDF1}" type="presParOf" srcId="{A663B04C-D575-40D1-B3B0-563DBF3D301B}" destId="{2E06A46B-5133-4F34-B859-0788F2CD0C7A}" srcOrd="1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5D0AC-5851-4F2B-9C7C-5862C88DF0DA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Brakovi između njih bili zabranjeni</a:t>
          </a:r>
          <a:endParaRPr lang="en-US" sz="2600" kern="1200"/>
        </a:p>
      </dsp:txBody>
      <dsp:txXfrm>
        <a:off x="385762" y="571"/>
        <a:ext cx="2330648" cy="1398389"/>
      </dsp:txXfrm>
    </dsp:sp>
    <dsp:sp modelId="{AD27E36F-BB63-4C21-A93D-343CB2C1D726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Česte pobune plebejaca zbog položaja i prava</a:t>
          </a:r>
          <a:endParaRPr lang="en-US" sz="2600" kern="1200"/>
        </a:p>
      </dsp:txBody>
      <dsp:txXfrm>
        <a:off x="2949475" y="571"/>
        <a:ext cx="2330648" cy="1398389"/>
      </dsp:txXfrm>
    </dsp:sp>
    <dsp:sp modelId="{8A74FD28-DB6D-4E02-A311-D6A45423C2FD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Borbe trajale nekoliko stoljeća</a:t>
          </a:r>
          <a:endParaRPr lang="en-US" sz="2600" kern="1200"/>
        </a:p>
      </dsp:txBody>
      <dsp:txXfrm>
        <a:off x="5513189" y="571"/>
        <a:ext cx="2330648" cy="1398389"/>
      </dsp:txXfrm>
    </dsp:sp>
    <dsp:sp modelId="{FF8F2BB5-B808-430A-AAB7-7DF35806071A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V. stoljeće pr. Krista pregovori oko prava</a:t>
          </a:r>
          <a:endParaRPr lang="en-US" sz="2600" kern="1200"/>
        </a:p>
      </dsp:txBody>
      <dsp:txXfrm>
        <a:off x="1667619" y="1632024"/>
        <a:ext cx="2330648" cy="1398389"/>
      </dsp:txXfrm>
    </dsp:sp>
    <dsp:sp modelId="{3B008FE6-4005-414F-A4DE-436A02B50920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Pučki tribun, pravo veta</a:t>
          </a:r>
          <a:endParaRPr lang="en-US" sz="2600" kern="1200"/>
        </a:p>
      </dsp:txBody>
      <dsp:txXfrm>
        <a:off x="4231332" y="1632024"/>
        <a:ext cx="2330648" cy="1398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2CE96-FB44-4229-886D-9E2A5283E7B9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Dva pučka tribuna odgovorna Narodnoj skupštini birana svake godine</a:t>
          </a:r>
          <a:endParaRPr lang="en-US" sz="2100" kern="1200"/>
        </a:p>
      </dsp:txBody>
      <dsp:txXfrm>
        <a:off x="385762" y="571"/>
        <a:ext cx="2330648" cy="1398389"/>
      </dsp:txXfrm>
    </dsp:sp>
    <dsp:sp modelId="{39061F62-EEE4-4523-A59E-1AD0F5D4CA46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Povećanje broja pučkih tribuna</a:t>
          </a:r>
          <a:endParaRPr lang="en-US" sz="2100" kern="1200"/>
        </a:p>
      </dsp:txBody>
      <dsp:txXfrm>
        <a:off x="2949475" y="571"/>
        <a:ext cx="2330648" cy="1398389"/>
      </dsp:txXfrm>
    </dsp:sp>
    <dsp:sp modelId="{4EC7BE7C-C21E-4B2D-9E34-7AB3AE13440B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V. stoljeće pr. Krista rimski zakoni</a:t>
          </a:r>
          <a:endParaRPr lang="en-US" sz="2100" kern="1200"/>
        </a:p>
      </dsp:txBody>
      <dsp:txXfrm>
        <a:off x="5513189" y="571"/>
        <a:ext cx="2330648" cy="1398389"/>
      </dsp:txXfrm>
    </dsp:sp>
    <dsp:sp modelId="{3F22D042-0A3E-4282-86DD-25C02048247D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Zakonik dvanaest ploča na Rimskom trgu</a:t>
          </a:r>
          <a:endParaRPr lang="en-US" sz="2100" kern="1200"/>
        </a:p>
      </dsp:txBody>
      <dsp:txXfrm>
        <a:off x="1667619" y="1632024"/>
        <a:ext cx="2330648" cy="1398389"/>
      </dsp:txXfrm>
    </dsp:sp>
    <dsp:sp modelId="{56DDD6CF-4357-4A9B-8804-BC79A2509920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Prestaje suđenje prema običajnom pravu</a:t>
          </a:r>
          <a:endParaRPr lang="en-US" sz="2100" kern="1200"/>
        </a:p>
      </dsp:txBody>
      <dsp:txXfrm>
        <a:off x="4231332" y="1632024"/>
        <a:ext cx="2330648" cy="13983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576ED-580B-4F4F-94E9-322741505A43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Robovi u Rimu imaju nepovoljan položaj</a:t>
          </a:r>
          <a:endParaRPr lang="en-US" sz="2200" kern="1200"/>
        </a:p>
      </dsp:txBody>
      <dsp:txXfrm>
        <a:off x="385762" y="571"/>
        <a:ext cx="2330648" cy="1398389"/>
      </dsp:txXfrm>
    </dsp:sp>
    <dsp:sp modelId="{B5CCD8E9-B38C-41DA-825D-E1F1D5DF5B07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Osvajačkim ratovima povećan broj robova</a:t>
          </a:r>
          <a:endParaRPr lang="en-US" sz="2200" kern="1200"/>
        </a:p>
      </dsp:txBody>
      <dsp:txXfrm>
        <a:off x="2949475" y="571"/>
        <a:ext cx="2330648" cy="1398389"/>
      </dsp:txXfrm>
    </dsp:sp>
    <dsp:sp modelId="{C14B6AAC-7998-4D58-BD04-F8E24BD0F2A5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Najmoćnija država starog vijeka</a:t>
          </a:r>
          <a:endParaRPr lang="en-US" sz="2200" kern="1200"/>
        </a:p>
      </dsp:txBody>
      <dsp:txXfrm>
        <a:off x="5513189" y="571"/>
        <a:ext cx="2330648" cy="1398389"/>
      </dsp:txXfrm>
    </dsp:sp>
    <dsp:sp modelId="{647B8FA4-5A3D-42C2-908A-ABC03D205C3C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Državna politika dovodi do raslojavanja stanovništva</a:t>
          </a:r>
          <a:endParaRPr lang="en-US" sz="2200" kern="1200"/>
        </a:p>
      </dsp:txBody>
      <dsp:txXfrm>
        <a:off x="1667619" y="1632024"/>
        <a:ext cx="2330648" cy="1398389"/>
      </dsp:txXfrm>
    </dsp:sp>
    <dsp:sp modelId="{422617D3-E686-4B77-86DE-D37CCDFA4C59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Sve veće razlike u imovinskim odnosima</a:t>
          </a:r>
          <a:endParaRPr lang="en-US" sz="2200" kern="1200"/>
        </a:p>
      </dsp:txBody>
      <dsp:txXfrm>
        <a:off x="4231332" y="1632024"/>
        <a:ext cx="2330648" cy="13983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ACC7C0-168F-454D-A711-B0D9EDE535AB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Nobili, novi sloj bogatijih građana</a:t>
          </a:r>
          <a:endParaRPr lang="en-US" sz="2300" kern="1200"/>
        </a:p>
      </dsp:txBody>
      <dsp:txXfrm>
        <a:off x="0" y="0"/>
        <a:ext cx="5716197" cy="545577"/>
      </dsp:txXfrm>
    </dsp:sp>
    <dsp:sp modelId="{A2A5B936-2E49-4311-8ABC-DE829A34A61E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Osvajački ratovi i propast seljaka</a:t>
          </a:r>
          <a:endParaRPr lang="en-US" sz="2300" kern="1200"/>
        </a:p>
      </dsp:txBody>
      <dsp:txXfrm>
        <a:off x="473202" y="621351"/>
        <a:ext cx="5508964" cy="545577"/>
      </dsp:txXfrm>
    </dsp:sp>
    <dsp:sp modelId="{20DA1D73-00E7-47F4-AC97-83C11954C31F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Zaduživanja zbog preživljavanja</a:t>
          </a:r>
          <a:endParaRPr lang="en-US" sz="2300" kern="1200"/>
        </a:p>
      </dsp:txBody>
      <dsp:txXfrm>
        <a:off x="946404" y="1242703"/>
        <a:ext cx="5508964" cy="545577"/>
      </dsp:txXfrm>
    </dsp:sp>
    <dsp:sp modelId="{4FF5E5C4-21D0-4D20-8975-DF5940E6D97F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Proleteri, sloj siromašnih Rimljana</a:t>
          </a:r>
          <a:endParaRPr lang="en-US" sz="2300" kern="1200"/>
        </a:p>
      </dsp:txBody>
      <dsp:txXfrm>
        <a:off x="1419605" y="1864055"/>
        <a:ext cx="5508964" cy="545577"/>
      </dsp:txXfrm>
    </dsp:sp>
    <dsp:sp modelId="{2EFF3ED1-6BEC-40F3-9DA2-A56B65F6580D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„Kruha i igara”</a:t>
          </a:r>
          <a:endParaRPr lang="en-US" sz="2300" kern="1200"/>
        </a:p>
      </dsp:txBody>
      <dsp:txXfrm>
        <a:off x="1892808" y="2485407"/>
        <a:ext cx="5508964" cy="545577"/>
      </dsp:txXfrm>
    </dsp:sp>
    <dsp:sp modelId="{164158B4-A333-4A69-B591-60439FAB2FFA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D411D742-B3F1-4DFD-9884-066E465BAAE1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5F7F9BA0-88A7-4320-9133-9E185BF83F68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CC8E2782-D9CF-4A0A-98DF-BC012575F173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FA466-AA29-4E6E-9788-45FCF4C0C786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Osvajački pohodi i povećan broj robova</a:t>
          </a:r>
          <a:endParaRPr lang="en-US" sz="2300" kern="1200"/>
        </a:p>
      </dsp:txBody>
      <dsp:txXfrm>
        <a:off x="0" y="0"/>
        <a:ext cx="5716197" cy="545577"/>
      </dsp:txXfrm>
    </dsp:sp>
    <dsp:sp modelId="{C929EED4-32CC-46F1-B1EA-F288A3A428D1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Besplatna radna snaga</a:t>
          </a:r>
          <a:endParaRPr lang="en-US" sz="2300" kern="1200"/>
        </a:p>
      </dsp:txBody>
      <dsp:txXfrm>
        <a:off x="473202" y="621351"/>
        <a:ext cx="5508964" cy="545577"/>
      </dsp:txXfrm>
    </dsp:sp>
    <dsp:sp modelId="{6EE9D485-444A-4D20-8260-C1EFD7D40236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Prodaja robova na gradskim forumima</a:t>
          </a:r>
          <a:endParaRPr lang="en-US" sz="2300" kern="1200"/>
        </a:p>
      </dsp:txBody>
      <dsp:txXfrm>
        <a:off x="946404" y="1242703"/>
        <a:ext cx="5508964" cy="545577"/>
      </dsp:txXfrm>
    </dsp:sp>
    <dsp:sp modelId="{6A6E4DD8-A17C-43BD-993E-50DF202659EA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Učeni robovi odgojitelji i učitelji djece</a:t>
          </a:r>
          <a:endParaRPr lang="en-US" sz="2300" kern="1200"/>
        </a:p>
      </dsp:txBody>
      <dsp:txXfrm>
        <a:off x="1419605" y="1864055"/>
        <a:ext cx="5508964" cy="545577"/>
      </dsp:txXfrm>
    </dsp:sp>
    <dsp:sp modelId="{04F64DA8-EE17-40A5-9F4D-8CC5C8C8B188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Gladijatori</a:t>
          </a:r>
          <a:endParaRPr lang="en-US" sz="2300" kern="1200"/>
        </a:p>
      </dsp:txBody>
      <dsp:txXfrm>
        <a:off x="1892808" y="2485407"/>
        <a:ext cx="5508964" cy="545577"/>
      </dsp:txXfrm>
    </dsp:sp>
    <dsp:sp modelId="{ADAD4AC5-F32B-4CE1-BA93-32A6810B77DB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17F58B73-1E27-4483-963A-39726B462527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0C7A5D95-F22D-4E54-9B91-E4078552B5A9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D6AC8464-80E1-4B14-AC68-A68E11000946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37E8A-35A0-4D20-B7DC-2257EDA93CAE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Nemaran i okrutan odnos prema robovima</a:t>
          </a:r>
          <a:endParaRPr lang="en-US" sz="2000" kern="1200" dirty="0"/>
        </a:p>
      </dsp:txBody>
      <dsp:txXfrm>
        <a:off x="0" y="0"/>
        <a:ext cx="5716197" cy="545577"/>
      </dsp:txXfrm>
    </dsp:sp>
    <dsp:sp modelId="{312D5FF2-FB22-4A14-B281-A0BA98A93C75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Česte pobune robova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7A83973E-D162-4D78-B642-AEF4B2A27AF6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73. godina pr. Krista Spartakov ustanak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9120265A-B905-4E40-AB32-9B94711263D3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Ustanak završio 71. godine pr. Krista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99D7412A-4BBF-4748-9CFC-253E9C8D8892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Okrutno kažnjeno nekoliko tisuća robova razapinjanjem na križ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DA40946C-0279-4D28-B25A-057CA9C4C665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1171AB51-5CAD-4D8D-B207-2CB3FD5227EF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D61B7ACC-37DC-4363-A681-5F4B321F758F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C9C8B302-5D9D-4730-948C-47AD77EBCDC9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C204D-AE93-41A4-862A-3AECFA6C031B}">
      <dsp:nvSpPr>
        <dsp:cNvPr id="0" name=""/>
        <dsp:cNvSpPr/>
      </dsp:nvSpPr>
      <dsp:spPr>
        <a:xfrm>
          <a:off x="2411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Patriciji, starosjedioce Rima</a:t>
          </a:r>
        </a:p>
      </dsp:txBody>
      <dsp:txXfrm>
        <a:off x="2411" y="272212"/>
        <a:ext cx="1912739" cy="1147643"/>
      </dsp:txXfrm>
    </dsp:sp>
    <dsp:sp modelId="{8382A6DB-8125-4D43-85A4-D3583A25D951}">
      <dsp:nvSpPr>
        <dsp:cNvPr id="0" name=""/>
        <dsp:cNvSpPr/>
      </dsp:nvSpPr>
      <dsp:spPr>
        <a:xfrm>
          <a:off x="2106423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Rimska aristokracija</a:t>
          </a:r>
          <a:endParaRPr lang="hr-HR" sz="1800" kern="1200" dirty="0"/>
        </a:p>
      </dsp:txBody>
      <dsp:txXfrm>
        <a:off x="2106423" y="272212"/>
        <a:ext cx="1912739" cy="1147643"/>
      </dsp:txXfrm>
    </dsp:sp>
    <dsp:sp modelId="{0439139D-55FA-49D8-A548-ED6427F1943A}">
      <dsp:nvSpPr>
        <dsp:cNvPr id="0" name=""/>
        <dsp:cNvSpPr/>
      </dsp:nvSpPr>
      <dsp:spPr>
        <a:xfrm>
          <a:off x="4210436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Imaju politička i građanska prava</a:t>
          </a:r>
        </a:p>
      </dsp:txBody>
      <dsp:txXfrm>
        <a:off x="4210436" y="272212"/>
        <a:ext cx="1912739" cy="1147643"/>
      </dsp:txXfrm>
    </dsp:sp>
    <dsp:sp modelId="{2B7F18C3-5572-47D2-BE9C-0BE4ADC2B5C8}">
      <dsp:nvSpPr>
        <dsp:cNvPr id="0" name=""/>
        <dsp:cNvSpPr/>
      </dsp:nvSpPr>
      <dsp:spPr>
        <a:xfrm>
          <a:off x="6314449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Plebejce, doseljenike</a:t>
          </a:r>
        </a:p>
      </dsp:txBody>
      <dsp:txXfrm>
        <a:off x="6314449" y="272212"/>
        <a:ext cx="1912739" cy="1147643"/>
      </dsp:txXfrm>
    </dsp:sp>
    <dsp:sp modelId="{139B992B-90F8-4051-9680-1FA50BC74A6A}">
      <dsp:nvSpPr>
        <dsp:cNvPr id="0" name=""/>
        <dsp:cNvSpPr/>
      </dsp:nvSpPr>
      <dsp:spPr>
        <a:xfrm>
          <a:off x="1054417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Potomci pokorenih plemena, običan puk</a:t>
          </a:r>
          <a:endParaRPr lang="hr-HR" sz="1800" kern="1200" dirty="0"/>
        </a:p>
      </dsp:txBody>
      <dsp:txXfrm>
        <a:off x="1054417" y="1611129"/>
        <a:ext cx="1912739" cy="1147643"/>
      </dsp:txXfrm>
    </dsp:sp>
    <dsp:sp modelId="{8F10D048-3805-4372-A88B-7083D4770914}">
      <dsp:nvSpPr>
        <dsp:cNvPr id="0" name=""/>
        <dsp:cNvSpPr/>
      </dsp:nvSpPr>
      <dsp:spPr>
        <a:xfrm>
          <a:off x="3158430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Nisu mogli obnašati državne dužnosti</a:t>
          </a:r>
          <a:endParaRPr lang="hr-HR" sz="1800" kern="1200" dirty="0"/>
        </a:p>
      </dsp:txBody>
      <dsp:txXfrm>
        <a:off x="3158430" y="1611129"/>
        <a:ext cx="1912739" cy="1147643"/>
      </dsp:txXfrm>
    </dsp:sp>
    <dsp:sp modelId="{B87D4E1F-3AAC-4182-8F98-263114017399}">
      <dsp:nvSpPr>
        <dsp:cNvPr id="0" name=""/>
        <dsp:cNvSpPr/>
      </dsp:nvSpPr>
      <dsp:spPr>
        <a:xfrm>
          <a:off x="5262443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Poljodjelstvo, obrt i trgovina</a:t>
          </a:r>
          <a:endParaRPr lang="hr-HR" sz="1800" kern="1200" dirty="0"/>
        </a:p>
      </dsp:txBody>
      <dsp:txXfrm>
        <a:off x="5262443" y="1611129"/>
        <a:ext cx="1912739" cy="11476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D3387-CC1A-44EA-A3D9-03F0A79022E4}">
      <dsp:nvSpPr>
        <dsp:cNvPr id="0" name=""/>
        <dsp:cNvSpPr/>
      </dsp:nvSpPr>
      <dsp:spPr>
        <a:xfrm>
          <a:off x="2411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Pučki tribun, pravo veta</a:t>
          </a:r>
          <a:endParaRPr lang="hr-HR" sz="1800" kern="1200" dirty="0"/>
        </a:p>
      </dsp:txBody>
      <dsp:txXfrm>
        <a:off x="2411" y="272212"/>
        <a:ext cx="1912739" cy="1147643"/>
      </dsp:txXfrm>
    </dsp:sp>
    <dsp:sp modelId="{466CF0DE-A46C-4BE0-9F6F-48A3A4E06A32}">
      <dsp:nvSpPr>
        <dsp:cNvPr id="0" name=""/>
        <dsp:cNvSpPr/>
      </dsp:nvSpPr>
      <dsp:spPr>
        <a:xfrm>
          <a:off x="2106423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V. stoljeće pr. Krista rimski zakoni</a:t>
          </a:r>
          <a:endParaRPr lang="hr-HR" sz="1800" kern="1200" dirty="0"/>
        </a:p>
      </dsp:txBody>
      <dsp:txXfrm>
        <a:off x="2106423" y="272212"/>
        <a:ext cx="1912739" cy="1147643"/>
      </dsp:txXfrm>
    </dsp:sp>
    <dsp:sp modelId="{C123E698-BA8D-4ED6-85A0-249DB507395B}">
      <dsp:nvSpPr>
        <dsp:cNvPr id="0" name=""/>
        <dsp:cNvSpPr/>
      </dsp:nvSpPr>
      <dsp:spPr>
        <a:xfrm>
          <a:off x="4210436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Zakonik dvanaest ploča na Rimskom trgu</a:t>
          </a:r>
          <a:endParaRPr lang="hr-HR" sz="1800" kern="1200" dirty="0"/>
        </a:p>
      </dsp:txBody>
      <dsp:txXfrm>
        <a:off x="4210436" y="272212"/>
        <a:ext cx="1912739" cy="1147643"/>
      </dsp:txXfrm>
    </dsp:sp>
    <dsp:sp modelId="{1FED7E63-5736-49D6-9DB2-91C6B40DAAC2}">
      <dsp:nvSpPr>
        <dsp:cNvPr id="0" name=""/>
        <dsp:cNvSpPr/>
      </dsp:nvSpPr>
      <dsp:spPr>
        <a:xfrm>
          <a:off x="6314449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Robovi u Rimu imaju nepovoljan položaj</a:t>
          </a:r>
          <a:endParaRPr lang="hr-HR" sz="1800" kern="1200" dirty="0"/>
        </a:p>
      </dsp:txBody>
      <dsp:txXfrm>
        <a:off x="6314449" y="272212"/>
        <a:ext cx="1912739" cy="1147643"/>
      </dsp:txXfrm>
    </dsp:sp>
    <dsp:sp modelId="{04E219D5-D484-4933-9066-8AD290653244}">
      <dsp:nvSpPr>
        <dsp:cNvPr id="0" name=""/>
        <dsp:cNvSpPr/>
      </dsp:nvSpPr>
      <dsp:spPr>
        <a:xfrm>
          <a:off x="1054417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Osvajačkim ratovima povećan broj robova</a:t>
          </a:r>
          <a:endParaRPr lang="hr-HR" sz="1800" kern="1200" dirty="0"/>
        </a:p>
      </dsp:txBody>
      <dsp:txXfrm>
        <a:off x="1054417" y="1611129"/>
        <a:ext cx="1912739" cy="1147643"/>
      </dsp:txXfrm>
    </dsp:sp>
    <dsp:sp modelId="{53F092A0-D518-4D6A-B990-DE346177FEE3}">
      <dsp:nvSpPr>
        <dsp:cNvPr id="0" name=""/>
        <dsp:cNvSpPr/>
      </dsp:nvSpPr>
      <dsp:spPr>
        <a:xfrm>
          <a:off x="3158430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Najmoćnija država starog vijeka</a:t>
          </a:r>
          <a:endParaRPr lang="hr-HR" sz="1800" kern="1200" dirty="0"/>
        </a:p>
      </dsp:txBody>
      <dsp:txXfrm>
        <a:off x="3158430" y="1611129"/>
        <a:ext cx="1912739" cy="1147643"/>
      </dsp:txXfrm>
    </dsp:sp>
    <dsp:sp modelId="{472B41CC-677A-4F59-823E-5697BA30805E}">
      <dsp:nvSpPr>
        <dsp:cNvPr id="0" name=""/>
        <dsp:cNvSpPr/>
      </dsp:nvSpPr>
      <dsp:spPr>
        <a:xfrm>
          <a:off x="5262443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Državna politika dovodi do raslojavanja stanovništva</a:t>
          </a:r>
          <a:endParaRPr lang="hr-HR" sz="1800" kern="1200" dirty="0"/>
        </a:p>
      </dsp:txBody>
      <dsp:txXfrm>
        <a:off x="5262443" y="1611129"/>
        <a:ext cx="1912739" cy="114764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D3387-CC1A-44EA-A3D9-03F0A79022E4}">
      <dsp:nvSpPr>
        <dsp:cNvPr id="0" name=""/>
        <dsp:cNvSpPr/>
      </dsp:nvSpPr>
      <dsp:spPr>
        <a:xfrm>
          <a:off x="2812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Nobili, novi sloj bogatijih građana</a:t>
          </a:r>
          <a:endParaRPr lang="hr-HR" sz="1600" kern="1200" dirty="0"/>
        </a:p>
      </dsp:txBody>
      <dsp:txXfrm>
        <a:off x="2812" y="525569"/>
        <a:ext cx="1522958" cy="913774"/>
      </dsp:txXfrm>
    </dsp:sp>
    <dsp:sp modelId="{929F472B-0E71-4888-B984-435424A321B6}">
      <dsp:nvSpPr>
        <dsp:cNvPr id="0" name=""/>
        <dsp:cNvSpPr/>
      </dsp:nvSpPr>
      <dsp:spPr>
        <a:xfrm>
          <a:off x="1678066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Osvajački ratovi i propast seljaka</a:t>
          </a:r>
          <a:endParaRPr lang="hr-HR" sz="1600" kern="1200" dirty="0"/>
        </a:p>
      </dsp:txBody>
      <dsp:txXfrm>
        <a:off x="1678066" y="525569"/>
        <a:ext cx="1522958" cy="913774"/>
      </dsp:txXfrm>
    </dsp:sp>
    <dsp:sp modelId="{01CB59CB-7DD7-4D2A-8A92-2903E2FA906C}">
      <dsp:nvSpPr>
        <dsp:cNvPr id="0" name=""/>
        <dsp:cNvSpPr/>
      </dsp:nvSpPr>
      <dsp:spPr>
        <a:xfrm>
          <a:off x="3353320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Zaduživanja zbog preživljavanja</a:t>
          </a:r>
          <a:endParaRPr lang="hr-HR" sz="1600" kern="1200" dirty="0"/>
        </a:p>
      </dsp:txBody>
      <dsp:txXfrm>
        <a:off x="3353320" y="525569"/>
        <a:ext cx="1522958" cy="913774"/>
      </dsp:txXfrm>
    </dsp:sp>
    <dsp:sp modelId="{D95A59E1-F4C3-4F45-B498-EBEFB16C490E}">
      <dsp:nvSpPr>
        <dsp:cNvPr id="0" name=""/>
        <dsp:cNvSpPr/>
      </dsp:nvSpPr>
      <dsp:spPr>
        <a:xfrm>
          <a:off x="5028574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Proleteri, sloj siromašnih Rimljana</a:t>
          </a:r>
          <a:endParaRPr lang="hr-HR" sz="1600" kern="1200" dirty="0"/>
        </a:p>
      </dsp:txBody>
      <dsp:txXfrm>
        <a:off x="5028574" y="525569"/>
        <a:ext cx="1522958" cy="913774"/>
      </dsp:txXfrm>
    </dsp:sp>
    <dsp:sp modelId="{76E989CC-1518-4785-B085-C1024430B31D}">
      <dsp:nvSpPr>
        <dsp:cNvPr id="0" name=""/>
        <dsp:cNvSpPr/>
      </dsp:nvSpPr>
      <dsp:spPr>
        <a:xfrm>
          <a:off x="6703828" y="525569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„Kruha i igara”</a:t>
          </a:r>
          <a:endParaRPr lang="hr-HR" sz="1600" kern="1200" dirty="0"/>
        </a:p>
      </dsp:txBody>
      <dsp:txXfrm>
        <a:off x="6703828" y="525569"/>
        <a:ext cx="1522958" cy="913774"/>
      </dsp:txXfrm>
    </dsp:sp>
    <dsp:sp modelId="{46CDDD06-E8A1-4DED-A553-8D91CE96D725}">
      <dsp:nvSpPr>
        <dsp:cNvPr id="0" name=""/>
        <dsp:cNvSpPr/>
      </dsp:nvSpPr>
      <dsp:spPr>
        <a:xfrm>
          <a:off x="2812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Prodaja robova na gradskim forumima</a:t>
          </a:r>
          <a:endParaRPr lang="hr-HR" sz="1600" kern="1200" dirty="0"/>
        </a:p>
      </dsp:txBody>
      <dsp:txXfrm>
        <a:off x="2812" y="1591640"/>
        <a:ext cx="1522958" cy="913774"/>
      </dsp:txXfrm>
    </dsp:sp>
    <dsp:sp modelId="{83EA6609-44BA-4037-8579-FF68C3C92C0E}">
      <dsp:nvSpPr>
        <dsp:cNvPr id="0" name=""/>
        <dsp:cNvSpPr/>
      </dsp:nvSpPr>
      <dsp:spPr>
        <a:xfrm>
          <a:off x="1678066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Učeni robovi odgojitelji i učitelji djece</a:t>
          </a:r>
          <a:endParaRPr lang="hr-HR" sz="1600" kern="1200" dirty="0"/>
        </a:p>
      </dsp:txBody>
      <dsp:txXfrm>
        <a:off x="1678066" y="1591640"/>
        <a:ext cx="1522958" cy="913774"/>
      </dsp:txXfrm>
    </dsp:sp>
    <dsp:sp modelId="{F2029E9D-EB46-45B5-9F60-3D245B5C0F94}">
      <dsp:nvSpPr>
        <dsp:cNvPr id="0" name=""/>
        <dsp:cNvSpPr/>
      </dsp:nvSpPr>
      <dsp:spPr>
        <a:xfrm>
          <a:off x="3353320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Gladijatori</a:t>
          </a:r>
          <a:endParaRPr lang="hr-HR" sz="1600" kern="1200" dirty="0"/>
        </a:p>
      </dsp:txBody>
      <dsp:txXfrm>
        <a:off x="3353320" y="1591640"/>
        <a:ext cx="1522958" cy="913774"/>
      </dsp:txXfrm>
    </dsp:sp>
    <dsp:sp modelId="{37B021D8-926B-4086-B50E-79AE6CB69E53}">
      <dsp:nvSpPr>
        <dsp:cNvPr id="0" name=""/>
        <dsp:cNvSpPr/>
      </dsp:nvSpPr>
      <dsp:spPr>
        <a:xfrm>
          <a:off x="5028574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73. godina pr. Krista Spartakov ustanak</a:t>
          </a:r>
          <a:endParaRPr lang="hr-HR" sz="1600" kern="1200" dirty="0"/>
        </a:p>
      </dsp:txBody>
      <dsp:txXfrm>
        <a:off x="5028574" y="1591640"/>
        <a:ext cx="1522958" cy="913774"/>
      </dsp:txXfrm>
    </dsp:sp>
    <dsp:sp modelId="{2E06A46B-5133-4F34-B859-0788F2CD0C7A}">
      <dsp:nvSpPr>
        <dsp:cNvPr id="0" name=""/>
        <dsp:cNvSpPr/>
      </dsp:nvSpPr>
      <dsp:spPr>
        <a:xfrm>
          <a:off x="6703828" y="1591640"/>
          <a:ext cx="1522958" cy="913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Ustanak završio 71. godine pr. Krista</a:t>
          </a:r>
          <a:endParaRPr lang="hr-HR" sz="1600" kern="1200" dirty="0"/>
        </a:p>
      </dsp:txBody>
      <dsp:txXfrm>
        <a:off x="6703828" y="1591640"/>
        <a:ext cx="1522958" cy="913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Mozaik iz I. stoljeća prikazuje različite vrste gladijatora. Muzej </a:t>
            </a:r>
            <a:r>
              <a:rPr lang="hr-HR" dirty="0" err="1"/>
              <a:t>Jamahiriya</a:t>
            </a:r>
            <a:r>
              <a:rPr lang="hr-HR" dirty="0"/>
              <a:t>, Tripoli, Libija.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116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Gladijatori su bili različito naoružani za borbe u amfiteatrima. Gladijatorske igre su bile vrlo popularne, čak je i rimski car </a:t>
            </a:r>
            <a:r>
              <a:rPr lang="hr-HR" dirty="0" err="1"/>
              <a:t>Komod</a:t>
            </a:r>
            <a:r>
              <a:rPr lang="hr-HR" dirty="0"/>
              <a:t> sudjelovao u njima kao gladijator jer je želio postati slavan.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490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Rimska kultura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Rimska kultura i svakidašnjica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0555B-274A-4CAF-97F4-3B595B76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Rimsko društvo – palac dolje</a:t>
            </a:r>
          </a:p>
        </p:txBody>
      </p:sp>
      <p:pic>
        <p:nvPicPr>
          <p:cNvPr id="4" name="Rezervirano mjesto sadržaja 3" descr="Slika na kojoj se prikazuje zgrada, sjedenje, pas, muškarac&#10;&#10;Opis je automatski generiran">
            <a:extLst>
              <a:ext uri="{FF2B5EF4-FFF2-40B4-BE49-F238E27FC236}">
                <a16:creationId xmlns:a16="http://schemas.microsoft.com/office/drawing/2014/main" xmlns="" id="{B1E3D23F-055A-4B4C-B11A-1F1C6CC36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457" y="1771668"/>
            <a:ext cx="3905085" cy="26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22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97C2D3-DB88-4C60-8109-9352DF90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društvo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D152930-AAE6-4EEE-8CEB-831869500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872093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896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076881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423280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443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36717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246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xmlns="" id="{EA797CD8-4035-494D-A521-F26543193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7264" y="1008422"/>
            <a:ext cx="4040188" cy="479822"/>
          </a:xfrm>
        </p:spPr>
        <p:txBody>
          <a:bodyPr/>
          <a:lstStyle/>
          <a:p>
            <a:r>
              <a:rPr lang="hr-HR" dirty="0"/>
              <a:t>Rimsko društvo – podjela na: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916408-D881-47CF-A4C9-517AA17837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Patricije, starosjedioce Rima</a:t>
            </a:r>
          </a:p>
          <a:p>
            <a:r>
              <a:rPr lang="hr-HR" dirty="0"/>
              <a:t>Rimska aristokracija</a:t>
            </a:r>
          </a:p>
          <a:p>
            <a:r>
              <a:rPr lang="hr-HR" dirty="0"/>
              <a:t>Imaju politička i građanska prava</a:t>
            </a:r>
          </a:p>
          <a:p>
            <a:r>
              <a:rPr lang="hr-HR" dirty="0"/>
              <a:t>Vlasnici velikih zemljišnih posjeda</a:t>
            </a:r>
          </a:p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D58CDB87-931B-43E6-8C15-DB34EDB0C6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Plebejce, doseljenike</a:t>
            </a:r>
          </a:p>
          <a:p>
            <a:r>
              <a:rPr lang="hr-HR" dirty="0"/>
              <a:t>Potomci pokorenih plemena, običan puk</a:t>
            </a:r>
          </a:p>
          <a:p>
            <a:r>
              <a:rPr lang="hr-HR" dirty="0"/>
              <a:t>Nisu mogli obnašati državne dužnosti</a:t>
            </a:r>
          </a:p>
          <a:p>
            <a:r>
              <a:rPr lang="hr-HR" dirty="0"/>
              <a:t>Poljodjelstvo, obrt i trgovina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8650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9C5E21-488C-44CC-B75A-3192281E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društvo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57443B3-369C-4354-A2B4-1F733BCBF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757466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758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502EED-5DDF-4DA8-86E2-3DF84FD2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društvo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B2938DF-38A4-401C-B886-E8D6FACB4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129175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907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tica&#10;&#10;Opis je automatski generiran">
            <a:extLst>
              <a:ext uri="{FF2B5EF4-FFF2-40B4-BE49-F238E27FC236}">
                <a16:creationId xmlns:a16="http://schemas.microsoft.com/office/drawing/2014/main" xmlns="" id="{BF8233D5-F7E7-4217-9830-15811E0B2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917" y="1631156"/>
            <a:ext cx="2696754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D76457-D1B8-45C9-A917-56814C852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24138" y="888166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Rimsko društvo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8FD1D357-3744-4E75-935E-1745BE362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Zakonik dvanaest ploča</a:t>
            </a:r>
          </a:p>
          <a:p>
            <a:r>
              <a:rPr lang="hr-HR" dirty="0"/>
              <a:t>Djeca u školi ga učila napamet</a:t>
            </a:r>
          </a:p>
          <a:p>
            <a:r>
              <a:rPr lang="hr-HR" dirty="0"/>
              <a:t>Nije sačuvan u cijelosti</a:t>
            </a:r>
          </a:p>
          <a:p>
            <a:r>
              <a:rPr lang="hr-HR" dirty="0"/>
              <a:t>Rekonstruiran iz zapisa u drugim rimskim pravnim knjigama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13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BDFDA2-5FC8-4CDF-86C4-FC013E25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društvo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876FEBF-A618-4F54-BC6F-2CA27171F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727424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989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35D884-D8E4-4910-BACB-E5074B8D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društvo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0F780A8-432B-4AF6-A4EE-791EF799B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471457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0269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584D09-B90B-4826-88F3-47E0EA1C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društvo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4EA9A69-532F-4859-8EA2-9010696DA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314676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2271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D17F-4D3F-4061-AC11-A1C80BA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112" y="891077"/>
            <a:ext cx="6651057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društvo</a:t>
            </a:r>
          </a:p>
        </p:txBody>
      </p:sp>
      <p:pic>
        <p:nvPicPr>
          <p:cNvPr id="5" name="Rezervirano mjesto sadržaja 4" descr="Slika na kojoj se prikazuje uniforma&#10;&#10;Opis je automatski generiran">
            <a:extLst>
              <a:ext uri="{FF2B5EF4-FFF2-40B4-BE49-F238E27FC236}">
                <a16:creationId xmlns:a16="http://schemas.microsoft.com/office/drawing/2014/main" xmlns="" id="{115FE8C5-689D-4F02-8BB7-5D4D30C7C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768" y="1612256"/>
            <a:ext cx="3524401" cy="3030985"/>
          </a:xfrm>
          <a:prstGeom prst="rect">
            <a:avLst/>
          </a:prstGeom>
          <a:noFill/>
        </p:spPr>
      </p:pic>
      <p:pic>
        <p:nvPicPr>
          <p:cNvPr id="7" name="Slika 6" descr="Slika na kojoj se prikazuje na zatvorenom, fotografija, sjedenje, crno&#10;&#10;Opis je automatski generiran">
            <a:extLst>
              <a:ext uri="{FF2B5EF4-FFF2-40B4-BE49-F238E27FC236}">
                <a16:creationId xmlns:a16="http://schemas.microsoft.com/office/drawing/2014/main" xmlns="" id="{9FFA3CF2-25C6-43C4-8360-5A23FB465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84" y="891077"/>
            <a:ext cx="2891017" cy="41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80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On-screen Show (16:9)</PresentationFormat>
  <Paragraphs>85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Rimska kultura</vt:lpstr>
      <vt:lpstr>Slide 2</vt:lpstr>
      <vt:lpstr>Rimsko društvo</vt:lpstr>
      <vt:lpstr>Rimsko društvo</vt:lpstr>
      <vt:lpstr>Slide 5</vt:lpstr>
      <vt:lpstr>Rimsko društvo</vt:lpstr>
      <vt:lpstr>Rimsko društvo</vt:lpstr>
      <vt:lpstr>Rimsko društvo</vt:lpstr>
      <vt:lpstr>Rimsko društvo</vt:lpstr>
      <vt:lpstr>Rimsko društvo – palac dolje</vt:lpstr>
      <vt:lpstr>Rimsko društvo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Rimska kultura</dc:title>
  <dc:creator>Ivan Cuzic</dc:creator>
  <cp:lastModifiedBy>dvukelic</cp:lastModifiedBy>
  <cp:revision>1</cp:revision>
  <dcterms:created xsi:type="dcterms:W3CDTF">2020-01-11T18:47:53Z</dcterms:created>
  <dcterms:modified xsi:type="dcterms:W3CDTF">2020-01-14T10:38:23Z</dcterms:modified>
</cp:coreProperties>
</file>